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58" r:id="rId9"/>
    <p:sldId id="257" r:id="rId10"/>
    <p:sldId id="259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4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60648"/>
            <a:ext cx="8784976" cy="136815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y-KG" dirty="0" smtClean="0"/>
              <a:t>Кош-Коргон айылы Туйту Каракеев атындагы орто мектеби</a:t>
            </a:r>
            <a:endParaRPr lang="ru-RU" dirty="0"/>
          </a:p>
        </p:txBody>
      </p:sp>
      <p:pic>
        <p:nvPicPr>
          <p:cNvPr id="5" name="Picture 2" descr="C:\Users\PC\Desktop\IMG-20180811-WA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ky-KG" dirty="0" smtClean="0"/>
              <a:t>КТРК каналында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568952" cy="5832648"/>
          </a:xfrm>
        </p:spPr>
      </p:pic>
    </p:spTree>
    <p:extLst>
      <p:ext uri="{BB962C8B-B14F-4D97-AF65-F5344CB8AC3E}">
        <p14:creationId xmlns:p14="http://schemas.microsoft.com/office/powerpoint/2010/main" val="41688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8980"/>
            <a:ext cx="3923928" cy="41201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" y="30346"/>
            <a:ext cx="5061293" cy="682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5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25" y="0"/>
            <a:ext cx="8566150" cy="184482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dirty="0" err="1"/>
              <a:t>Методикалык</a:t>
            </a:r>
            <a:r>
              <a:rPr lang="ru-RU" dirty="0"/>
              <a:t> </a:t>
            </a:r>
            <a:r>
              <a:rPr lang="ru-RU" dirty="0" err="1"/>
              <a:t>иштер</a:t>
            </a:r>
            <a:r>
              <a:rPr lang="ru-RU" dirty="0"/>
              <a:t>                          </a:t>
            </a:r>
            <a:r>
              <a:rPr lang="ru-RU" dirty="0" err="1"/>
              <a:t>Проектилер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  <a:r>
              <a:rPr lang="ru-RU" dirty="0" err="1"/>
              <a:t>иш</a:t>
            </a:r>
            <a:r>
              <a:rPr lang="ru-RU" dirty="0"/>
              <a:t> </a:t>
            </a:r>
            <a:r>
              <a:rPr lang="ru-RU" dirty="0" err="1"/>
              <a:t>алып</a:t>
            </a:r>
            <a:r>
              <a:rPr lang="ru-RU" dirty="0"/>
              <a:t> </a:t>
            </a:r>
            <a:r>
              <a:rPr lang="ru-RU" dirty="0" err="1"/>
              <a:t>баруу,тажрыйба</a:t>
            </a:r>
            <a:r>
              <a:rPr lang="ru-RU" dirty="0"/>
              <a:t> </a:t>
            </a:r>
            <a:r>
              <a:rPr lang="ru-RU" dirty="0" err="1"/>
              <a:t>алмашуу</a:t>
            </a:r>
            <a:r>
              <a:rPr lang="ru-RU" dirty="0"/>
              <a:t> </a:t>
            </a:r>
            <a:r>
              <a:rPr lang="ru-RU" dirty="0" err="1"/>
              <a:t>учуру</a:t>
            </a:r>
            <a:r>
              <a:rPr lang="ru-RU" dirty="0"/>
              <a:t>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844824"/>
            <a:ext cx="8566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5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548"/>
            <a:ext cx="9144000" cy="1164203"/>
          </a:xfrm>
          <a:solidFill>
            <a:srgbClr val="00B0F0"/>
          </a:solidFill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Келгиле</a:t>
            </a:r>
            <a:r>
              <a:rPr lang="ru-RU" dirty="0"/>
              <a:t> </a:t>
            </a:r>
            <a:r>
              <a:rPr lang="ru-RU" dirty="0" err="1"/>
              <a:t>окуйбуз</a:t>
            </a:r>
            <a:r>
              <a:rPr lang="ru-RU" dirty="0"/>
              <a:t>» </a:t>
            </a:r>
            <a:r>
              <a:rPr lang="ru-RU" dirty="0" err="1"/>
              <a:t>проектиси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6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61942" cy="128215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ky-KG" dirty="0" smtClean="0"/>
              <a:t>Тажрыйба алмашуу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4644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F:\презентация\IMG-20190201-WA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556792"/>
            <a:ext cx="415911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96044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462463" cy="614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7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 smtClean="0"/>
              <a:t>Жаңы</a:t>
            </a:r>
            <a:r>
              <a:rPr lang="ru-RU" dirty="0" smtClean="0"/>
              <a:t> </a:t>
            </a:r>
            <a:r>
              <a:rPr lang="ru-RU" dirty="0" err="1"/>
              <a:t>ыкмалар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  <a:r>
              <a:rPr lang="ru-RU" dirty="0" err="1"/>
              <a:t>сабактарды</a:t>
            </a:r>
            <a:r>
              <a:rPr lang="ru-RU" dirty="0"/>
              <a:t> </a:t>
            </a:r>
            <a:r>
              <a:rPr lang="ru-RU" dirty="0" err="1" smtClean="0"/>
              <a:t>өтүү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11926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507605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8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42798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3"/>
            <a:ext cx="4788024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2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y-KG" dirty="0" smtClean="0"/>
              <a:t>Мектеп ичинде уюшулган «Манасчылар»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496944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3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marL="0" indent="0"/>
            <a:r>
              <a:rPr lang="ky-KG" dirty="0"/>
              <a:t> </a:t>
            </a:r>
            <a:r>
              <a:rPr lang="ky-KG" dirty="0" smtClean="0">
                <a:solidFill>
                  <a:srgbClr val="FF0000"/>
                </a:solidFill>
              </a:rPr>
              <a:t>2019-жыл </a:t>
            </a:r>
            <a:r>
              <a:rPr lang="ky-KG" dirty="0">
                <a:solidFill>
                  <a:srgbClr val="FF0000"/>
                </a:solidFill>
              </a:rPr>
              <a:t>«Манас таануу» </a:t>
            </a:r>
            <a:br>
              <a:rPr lang="ky-KG" dirty="0">
                <a:solidFill>
                  <a:srgbClr val="FF0000"/>
                </a:solidFill>
              </a:rPr>
            </a:br>
            <a:r>
              <a:rPr lang="ky-KG" dirty="0">
                <a:solidFill>
                  <a:srgbClr val="FF0000"/>
                </a:solidFill>
              </a:rPr>
              <a:t>     республикалык КТРКда </a:t>
            </a:r>
            <a:br>
              <a:rPr lang="ky-KG" dirty="0">
                <a:solidFill>
                  <a:srgbClr val="FF0000"/>
                </a:solidFill>
              </a:rPr>
            </a:br>
            <a:r>
              <a:rPr lang="ky-KG" dirty="0">
                <a:solidFill>
                  <a:srgbClr val="FF0000"/>
                </a:solidFill>
              </a:rPr>
              <a:t>    өткөрүлгөн интеллектуалдык телетаймашта Бишкек шаарынын</a:t>
            </a:r>
            <a:br>
              <a:rPr lang="ky-KG" dirty="0">
                <a:solidFill>
                  <a:srgbClr val="FF0000"/>
                </a:solidFill>
              </a:rPr>
            </a:br>
            <a:r>
              <a:rPr lang="ky-KG" dirty="0">
                <a:solidFill>
                  <a:srgbClr val="FF0000"/>
                </a:solidFill>
              </a:rPr>
              <a:t>    42 мектеби менен ат салышып,</a:t>
            </a:r>
            <a:br>
              <a:rPr lang="ky-KG" dirty="0">
                <a:solidFill>
                  <a:srgbClr val="FF0000"/>
                </a:solidFill>
              </a:rPr>
            </a:br>
            <a:r>
              <a:rPr lang="ky-KG" dirty="0">
                <a:solidFill>
                  <a:srgbClr val="FF0000"/>
                </a:solidFill>
              </a:rPr>
              <a:t>      финалга жетип </a:t>
            </a:r>
            <a:r>
              <a:rPr lang="en-US" dirty="0">
                <a:solidFill>
                  <a:srgbClr val="FF0000"/>
                </a:solidFill>
              </a:rPr>
              <a:t>III</a:t>
            </a:r>
            <a:r>
              <a:rPr lang="ky-KG" dirty="0">
                <a:solidFill>
                  <a:srgbClr val="FF0000"/>
                </a:solidFill>
              </a:rPr>
              <a:t> байгелүү </a:t>
            </a:r>
            <a:br>
              <a:rPr lang="ky-KG" dirty="0">
                <a:solidFill>
                  <a:srgbClr val="FF0000"/>
                </a:solidFill>
              </a:rPr>
            </a:br>
            <a:r>
              <a:rPr lang="ky-KG" dirty="0">
                <a:solidFill>
                  <a:srgbClr val="FF0000"/>
                </a:solidFill>
              </a:rPr>
              <a:t>              орунга ээ болгон.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78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42</Words>
  <Application>Microsoft Office PowerPoint</Application>
  <PresentationFormat>Экран (4:3)</PresentationFormat>
  <Paragraphs>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Методикалык иштер                          Проектилер менен иш алып баруу,тажрыйба алмашуу учуру </vt:lpstr>
      <vt:lpstr>«Келгиле окуйбуз» проектиси</vt:lpstr>
      <vt:lpstr>Тажрыйба алмашуу</vt:lpstr>
      <vt:lpstr>Презентация PowerPoint</vt:lpstr>
      <vt:lpstr>Жаңы ыкмалар менен сабактарды өтүү</vt:lpstr>
      <vt:lpstr>Презентация PowerPoint</vt:lpstr>
      <vt:lpstr>Мектеп ичинде уюшулган «Манасчылар»</vt:lpstr>
      <vt:lpstr> 2019-жыл «Манас таануу»       республикалык КТРКда      өткөрүлгөн интеллектуалдык телетаймашта Бишкек шаарынын     42 мектеби менен ат салышып,       финалга жетип III байгелүү                орунга ээ болгон.</vt:lpstr>
      <vt:lpstr>КТРК каналында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аида</cp:lastModifiedBy>
  <cp:revision>4</cp:revision>
  <dcterms:created xsi:type="dcterms:W3CDTF">2021-10-15T11:13:50Z</dcterms:created>
  <dcterms:modified xsi:type="dcterms:W3CDTF">2021-10-15T11:47:58Z</dcterms:modified>
</cp:coreProperties>
</file>