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22"/>
  </p:notesMasterIdLst>
  <p:sldIdLst>
    <p:sldId id="261" r:id="rId2"/>
    <p:sldId id="262" r:id="rId3"/>
    <p:sldId id="263" r:id="rId4"/>
    <p:sldId id="264" r:id="rId5"/>
    <p:sldId id="287" r:id="rId6"/>
    <p:sldId id="288" r:id="rId7"/>
    <p:sldId id="267" r:id="rId8"/>
    <p:sldId id="268" r:id="rId9"/>
    <p:sldId id="269" r:id="rId10"/>
    <p:sldId id="270" r:id="rId11"/>
    <p:sldId id="271" r:id="rId12"/>
    <p:sldId id="273" r:id="rId13"/>
    <p:sldId id="274" r:id="rId14"/>
    <p:sldId id="275" r:id="rId15"/>
    <p:sldId id="276" r:id="rId16"/>
    <p:sldId id="281" r:id="rId17"/>
    <p:sldId id="282" r:id="rId18"/>
    <p:sldId id="283" r:id="rId19"/>
    <p:sldId id="284" r:id="rId20"/>
    <p:sldId id="28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23EC32-7B39-4AFC-BB43-7BF1B003B0F7}" type="datetimeFigureOut">
              <a:rPr lang="ru-RU" smtClean="0"/>
              <a:t>24.11.2020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B5B3CF-9C94-409F-9926-93805E4AD863}" type="slidenum">
              <a:rPr lang="ru-RU" smtClean="0"/>
              <a:t>‹#›</a:t>
            </a:fld>
            <a:endParaRPr lang="ru-RU"/>
          </a:p>
        </p:txBody>
      </p:sp>
    </p:spTree>
    <p:extLst>
      <p:ext uri="{BB962C8B-B14F-4D97-AF65-F5344CB8AC3E}">
        <p14:creationId xmlns:p14="http://schemas.microsoft.com/office/powerpoint/2010/main" val="825410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1B5B3CF-9C94-409F-9926-93805E4AD863}" type="slidenum">
              <a:rPr lang="ru-RU" smtClean="0"/>
              <a:t>20</a:t>
            </a:fld>
            <a:endParaRPr lang="ru-RU"/>
          </a:p>
        </p:txBody>
      </p:sp>
    </p:spTree>
    <p:extLst>
      <p:ext uri="{BB962C8B-B14F-4D97-AF65-F5344CB8AC3E}">
        <p14:creationId xmlns:p14="http://schemas.microsoft.com/office/powerpoint/2010/main" val="2233479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FD04B8DE-CC70-43DB-846F-E158B6F8042E}" type="datetimeFigureOut">
              <a:rPr lang="ru-RU" smtClean="0"/>
              <a:t>24.11.2020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35B5B695-67CD-48AF-808A-8056EC62EE95}"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D04B8DE-CC70-43DB-846F-E158B6F8042E}" type="datetimeFigureOut">
              <a:rPr lang="ru-RU" smtClean="0"/>
              <a:t>24.11.2020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5B5B695-67CD-48AF-808A-8056EC62EE9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D04B8DE-CC70-43DB-846F-E158B6F8042E}" type="datetimeFigureOut">
              <a:rPr lang="ru-RU" smtClean="0"/>
              <a:t>24.11.2020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5B5B695-67CD-48AF-808A-8056EC62EE95}"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9" name="Rectangle 4"/>
          <p:cNvSpPr>
            <a:spLocks noGrp="1" noChangeArrowheads="1"/>
          </p:cNvSpPr>
          <p:nvPr>
            <p:ph type="dt" sz="half" idx="10"/>
          </p:nvPr>
        </p:nvSpPr>
        <p:spPr/>
        <p:txBody>
          <a:bodyPr/>
          <a:lstStyle>
            <a:lvl1pPr>
              <a:defRPr/>
            </a:lvl1pPr>
          </a:lstStyle>
          <a:p>
            <a:pPr>
              <a:defRPr/>
            </a:pPr>
            <a:endParaRPr lang="ru-RU"/>
          </a:p>
        </p:txBody>
      </p:sp>
      <p:sp>
        <p:nvSpPr>
          <p:cNvPr id="10" name="Rectangle 5"/>
          <p:cNvSpPr>
            <a:spLocks noGrp="1" noChangeArrowheads="1"/>
          </p:cNvSpPr>
          <p:nvPr>
            <p:ph type="ftr" sz="quarter" idx="11"/>
          </p:nvPr>
        </p:nvSpPr>
        <p:spPr/>
        <p:txBody>
          <a:bodyPr/>
          <a:lstStyle>
            <a:lvl1pPr>
              <a:defRPr/>
            </a:lvl1pPr>
          </a:lstStyle>
          <a:p>
            <a:pPr>
              <a:defRPr/>
            </a:pPr>
            <a:endParaRPr lang="ru-RU"/>
          </a:p>
        </p:txBody>
      </p:sp>
      <p:sp>
        <p:nvSpPr>
          <p:cNvPr id="11" name="Rectangle 6"/>
          <p:cNvSpPr>
            <a:spLocks noGrp="1" noChangeArrowheads="1"/>
          </p:cNvSpPr>
          <p:nvPr>
            <p:ph type="sldNum" sz="quarter" idx="12"/>
          </p:nvPr>
        </p:nvSpPr>
        <p:spPr/>
        <p:txBody>
          <a:bodyPr/>
          <a:lstStyle>
            <a:lvl1pPr>
              <a:defRPr/>
            </a:lvl1pPr>
          </a:lstStyle>
          <a:p>
            <a:pPr>
              <a:defRPr/>
            </a:pPr>
            <a:fld id="{C8EBCE94-3D6C-44EA-96E2-C163F53F9499}" type="slidenum">
              <a:rPr lang="ru-RU"/>
              <a:pPr>
                <a:defRPr/>
              </a:pPr>
              <a:t>‹#›</a:t>
            </a:fld>
            <a:endParaRPr lang="ru-RU" dirty="0"/>
          </a:p>
        </p:txBody>
      </p:sp>
    </p:spTree>
    <p:extLst>
      <p:ext uri="{BB962C8B-B14F-4D97-AF65-F5344CB8AC3E}">
        <p14:creationId xmlns:p14="http://schemas.microsoft.com/office/powerpoint/2010/main" val="1184325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D04B8DE-CC70-43DB-846F-E158B6F8042E}" type="datetimeFigureOut">
              <a:rPr lang="ru-RU" smtClean="0"/>
              <a:t>24.11.2020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5B5B695-67CD-48AF-808A-8056EC62EE9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D04B8DE-CC70-43DB-846F-E158B6F8042E}" type="datetimeFigureOut">
              <a:rPr lang="ru-RU" smtClean="0"/>
              <a:t>24.11.2020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35B5B695-67CD-48AF-808A-8056EC62EE95}"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D04B8DE-CC70-43DB-846F-E158B6F8042E}" type="datetimeFigureOut">
              <a:rPr lang="ru-RU" smtClean="0"/>
              <a:t>24.11.2020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5B5B695-67CD-48AF-808A-8056EC62EE9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D04B8DE-CC70-43DB-846F-E158B6F8042E}" type="datetimeFigureOut">
              <a:rPr lang="ru-RU" smtClean="0"/>
              <a:t>24.11.2020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35B5B695-67CD-48AF-808A-8056EC62EE9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D04B8DE-CC70-43DB-846F-E158B6F8042E}" type="datetimeFigureOut">
              <a:rPr lang="ru-RU" smtClean="0"/>
              <a:t>24.11.2020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35B5B695-67CD-48AF-808A-8056EC62EE9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D04B8DE-CC70-43DB-846F-E158B6F8042E}" type="datetimeFigureOut">
              <a:rPr lang="ru-RU" smtClean="0"/>
              <a:t>24.11.2020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35B5B695-67CD-48AF-808A-8056EC62EE95}"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D04B8DE-CC70-43DB-846F-E158B6F8042E}" type="datetimeFigureOut">
              <a:rPr lang="ru-RU" smtClean="0"/>
              <a:t>24.11.2020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5B5B695-67CD-48AF-808A-8056EC62EE9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FD04B8DE-CC70-43DB-846F-E158B6F8042E}" type="datetimeFigureOut">
              <a:rPr lang="ru-RU" smtClean="0"/>
              <a:t>24.11.2020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35B5B695-67CD-48AF-808A-8056EC62EE95}"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D04B8DE-CC70-43DB-846F-E158B6F8042E}" type="datetimeFigureOut">
              <a:rPr lang="ru-RU" smtClean="0"/>
              <a:t>24.11.2020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5B5B695-67CD-48AF-808A-8056EC62EE95}"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980728"/>
            <a:ext cx="8517528" cy="1397769"/>
          </a:xfrm>
          <a:prstGeom prst="rect">
            <a:avLst/>
          </a:prstGeom>
          <a:noFill/>
        </p:spPr>
        <p:txBody>
          <a:bodyPr wrap="none" lIns="91440" tIns="45720" rIns="91440" bIns="45720">
            <a:prstTxWarp prst="textDoubleWave1">
              <a:avLst/>
            </a:prstTxWarp>
            <a:spAutoFit/>
          </a:bodyPr>
          <a:lstStyle/>
          <a:p>
            <a:pPr algn="ctr"/>
            <a:r>
              <a:rPr lang="ru-RU" sz="5400" b="1" dirty="0" smtClean="0">
                <a:ln w="1905"/>
                <a:solidFill>
                  <a:srgbClr val="7030A0"/>
                </a:solidFill>
                <a:effectLst>
                  <a:innerShdw blurRad="69850" dist="43180" dir="5400000">
                    <a:srgbClr val="000000">
                      <a:alpha val="65000"/>
                    </a:srgbClr>
                  </a:innerShdw>
                </a:effectLst>
              </a:rPr>
              <a:t>Кош </a:t>
            </a:r>
            <a:r>
              <a:rPr lang="ru-RU" sz="5400" b="1" dirty="0" err="1" smtClean="0">
                <a:ln w="1905"/>
                <a:solidFill>
                  <a:srgbClr val="7030A0"/>
                </a:solidFill>
                <a:effectLst>
                  <a:innerShdw blurRad="69850" dist="43180" dir="5400000">
                    <a:srgbClr val="000000">
                      <a:alpha val="65000"/>
                    </a:srgbClr>
                  </a:innerShdw>
                </a:effectLst>
              </a:rPr>
              <a:t>келиңиздер</a:t>
            </a:r>
            <a:r>
              <a:rPr lang="ky-KG" sz="5400" b="1" dirty="0" smtClean="0">
                <a:ln w="1905"/>
                <a:solidFill>
                  <a:srgbClr val="7030A0"/>
                </a:solidFill>
                <a:effectLst>
                  <a:innerShdw blurRad="69850" dist="43180" dir="5400000">
                    <a:srgbClr val="000000">
                      <a:alpha val="65000"/>
                    </a:srgbClr>
                  </a:innerShdw>
                </a:effectLst>
              </a:rPr>
              <a:t>!!!</a:t>
            </a:r>
            <a:endParaRPr lang="ru-RU" sz="5400" b="1" cap="none" spc="0" dirty="0">
              <a:ln w="1905"/>
              <a:solidFill>
                <a:srgbClr val="7030A0"/>
              </a:solidFill>
              <a:effectLst>
                <a:innerShdw blurRad="69850" dist="43180" dir="5400000">
                  <a:srgbClr val="000000">
                    <a:alpha val="65000"/>
                  </a:srgbClr>
                </a:innerShdw>
              </a:effectLst>
            </a:endParaRPr>
          </a:p>
        </p:txBody>
      </p:sp>
      <p:pic>
        <p:nvPicPr>
          <p:cNvPr id="4" name="Picture 2" descr="C:\Users\Сейтек 3\Desktop\4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3191817"/>
            <a:ext cx="4824536" cy="295247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438129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heel(1)">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ru-RU" altLang="en-US" sz="2800" i="1" smtClean="0"/>
              <a:t>.</a:t>
            </a:r>
          </a:p>
        </p:txBody>
      </p:sp>
      <p:sp>
        <p:nvSpPr>
          <p:cNvPr id="17411" name="Rectangle 3"/>
          <p:cNvSpPr>
            <a:spLocks noGrp="1" noChangeArrowheads="1"/>
          </p:cNvSpPr>
          <p:nvPr>
            <p:ph idx="1"/>
          </p:nvPr>
        </p:nvSpPr>
        <p:spPr>
          <a:xfrm>
            <a:off x="1435608" y="260648"/>
            <a:ext cx="7498080" cy="6408712"/>
          </a:xfrm>
        </p:spPr>
        <p:txBody>
          <a:bodyPr>
            <a:normAutofit/>
          </a:bodyPr>
          <a:lstStyle/>
          <a:p>
            <a:pPr eaLnBrk="1" hangingPunct="1">
              <a:defRPr/>
            </a:pPr>
            <a:r>
              <a:rPr lang="ru-RU" b="1" i="1" dirty="0" smtClean="0"/>
              <a:t> </a:t>
            </a:r>
            <a:r>
              <a:rPr lang="ru-RU" b="1" i="1" dirty="0" err="1" smtClean="0">
                <a:solidFill>
                  <a:srgbClr val="0070C0"/>
                </a:solidFill>
              </a:rPr>
              <a:t>Окуучуну</a:t>
            </a:r>
            <a:r>
              <a:rPr lang="ru-RU" b="1" i="1" dirty="0" smtClean="0">
                <a:solidFill>
                  <a:srgbClr val="0070C0"/>
                </a:solidFill>
              </a:rPr>
              <a:t>   </a:t>
            </a:r>
            <a:r>
              <a:rPr lang="ru-RU" b="1" i="1" dirty="0" err="1" smtClean="0">
                <a:solidFill>
                  <a:srgbClr val="0070C0"/>
                </a:solidFill>
              </a:rPr>
              <a:t>жаман</a:t>
            </a:r>
            <a:r>
              <a:rPr lang="ru-RU" b="1" i="1" dirty="0" smtClean="0">
                <a:solidFill>
                  <a:srgbClr val="0070C0"/>
                </a:solidFill>
              </a:rPr>
              <a:t> </a:t>
            </a:r>
            <a:r>
              <a:rPr lang="ru-RU" b="1" i="1" dirty="0" err="1" smtClean="0">
                <a:solidFill>
                  <a:srgbClr val="0070C0"/>
                </a:solidFill>
              </a:rPr>
              <a:t>баа</a:t>
            </a:r>
            <a:r>
              <a:rPr lang="ru-RU" b="1" i="1" dirty="0" smtClean="0">
                <a:solidFill>
                  <a:srgbClr val="0070C0"/>
                </a:solidFill>
              </a:rPr>
              <a:t> </a:t>
            </a:r>
            <a:r>
              <a:rPr lang="ru-RU" b="1" i="1" dirty="0" err="1" smtClean="0">
                <a:solidFill>
                  <a:srgbClr val="0070C0"/>
                </a:solidFill>
              </a:rPr>
              <a:t>үчүн</a:t>
            </a:r>
            <a:r>
              <a:rPr lang="ru-RU" b="1" i="1" dirty="0" smtClean="0">
                <a:solidFill>
                  <a:srgbClr val="0070C0"/>
                </a:solidFill>
              </a:rPr>
              <a:t> </a:t>
            </a:r>
            <a:r>
              <a:rPr lang="ru-RU" b="1" i="1" dirty="0" err="1" smtClean="0">
                <a:solidFill>
                  <a:srgbClr val="0070C0"/>
                </a:solidFill>
              </a:rPr>
              <a:t>урушпаш</a:t>
            </a:r>
            <a:r>
              <a:rPr lang="ru-RU" b="1" i="1" dirty="0" smtClean="0">
                <a:solidFill>
                  <a:srgbClr val="0070C0"/>
                </a:solidFill>
              </a:rPr>
              <a:t> </a:t>
            </a:r>
            <a:r>
              <a:rPr lang="ru-RU" b="1" i="1" dirty="0" err="1" smtClean="0">
                <a:solidFill>
                  <a:srgbClr val="0070C0"/>
                </a:solidFill>
              </a:rPr>
              <a:t>керек</a:t>
            </a:r>
            <a:r>
              <a:rPr lang="ru-RU" b="1" i="1" dirty="0" smtClean="0">
                <a:solidFill>
                  <a:srgbClr val="0070C0"/>
                </a:solidFill>
              </a:rPr>
              <a:t>, </a:t>
            </a:r>
            <a:r>
              <a:rPr lang="ru-RU" b="1" i="1" dirty="0" err="1" smtClean="0">
                <a:solidFill>
                  <a:srgbClr val="0070C0"/>
                </a:solidFill>
              </a:rPr>
              <a:t>анткени</a:t>
            </a:r>
            <a:r>
              <a:rPr lang="ru-RU" b="1" i="1" dirty="0" smtClean="0">
                <a:solidFill>
                  <a:srgbClr val="0070C0"/>
                </a:solidFill>
              </a:rPr>
              <a:t> ар </a:t>
            </a:r>
            <a:r>
              <a:rPr lang="ru-RU" b="1" i="1" dirty="0" err="1" smtClean="0">
                <a:solidFill>
                  <a:srgbClr val="0070C0"/>
                </a:solidFill>
              </a:rPr>
              <a:t>бир</a:t>
            </a:r>
            <a:r>
              <a:rPr lang="ru-RU" b="1" i="1" dirty="0" smtClean="0">
                <a:solidFill>
                  <a:srgbClr val="0070C0"/>
                </a:solidFill>
              </a:rPr>
              <a:t> бала </a:t>
            </a:r>
            <a:r>
              <a:rPr lang="ru-RU" b="1" i="1" dirty="0" err="1" smtClean="0">
                <a:solidFill>
                  <a:srgbClr val="0070C0"/>
                </a:solidFill>
              </a:rPr>
              <a:t>ата</a:t>
            </a:r>
            <a:r>
              <a:rPr lang="ru-RU" b="1" i="1" dirty="0" smtClean="0">
                <a:solidFill>
                  <a:srgbClr val="0070C0"/>
                </a:solidFill>
              </a:rPr>
              <a:t>- </a:t>
            </a:r>
            <a:r>
              <a:rPr lang="ru-RU" b="1" i="1" dirty="0" err="1" smtClean="0">
                <a:solidFill>
                  <a:srgbClr val="0070C0"/>
                </a:solidFill>
              </a:rPr>
              <a:t>энесинин</a:t>
            </a:r>
            <a:r>
              <a:rPr lang="ru-RU" b="1" i="1" dirty="0" smtClean="0">
                <a:solidFill>
                  <a:srgbClr val="0070C0"/>
                </a:solidFill>
              </a:rPr>
              <a:t> </a:t>
            </a:r>
            <a:r>
              <a:rPr lang="ru-RU" b="1" i="1" dirty="0" err="1" smtClean="0">
                <a:solidFill>
                  <a:srgbClr val="0070C0"/>
                </a:solidFill>
              </a:rPr>
              <a:t>көзүнө</a:t>
            </a:r>
            <a:r>
              <a:rPr lang="ru-RU" b="1" i="1" dirty="0" smtClean="0">
                <a:solidFill>
                  <a:srgbClr val="0070C0"/>
                </a:solidFill>
              </a:rPr>
              <a:t> </a:t>
            </a:r>
            <a:r>
              <a:rPr lang="ru-RU" b="1" i="1" dirty="0" err="1" smtClean="0">
                <a:solidFill>
                  <a:srgbClr val="0070C0"/>
                </a:solidFill>
              </a:rPr>
              <a:t>эң</a:t>
            </a:r>
            <a:r>
              <a:rPr lang="ru-RU" b="1" i="1" dirty="0" smtClean="0">
                <a:solidFill>
                  <a:srgbClr val="0070C0"/>
                </a:solidFill>
              </a:rPr>
              <a:t> </a:t>
            </a:r>
            <a:r>
              <a:rPr lang="ru-RU" b="1" i="1" dirty="0" err="1" smtClean="0">
                <a:solidFill>
                  <a:srgbClr val="0070C0"/>
                </a:solidFill>
              </a:rPr>
              <a:t>жакшы</a:t>
            </a:r>
            <a:r>
              <a:rPr lang="ru-RU" b="1" i="1" dirty="0" smtClean="0">
                <a:solidFill>
                  <a:srgbClr val="0070C0"/>
                </a:solidFill>
              </a:rPr>
              <a:t> </a:t>
            </a:r>
            <a:r>
              <a:rPr lang="ru-RU" b="1" i="1" dirty="0" err="1" smtClean="0">
                <a:solidFill>
                  <a:srgbClr val="0070C0"/>
                </a:solidFill>
              </a:rPr>
              <a:t>болуп</a:t>
            </a:r>
            <a:r>
              <a:rPr lang="ru-RU" b="1" i="1" dirty="0" smtClean="0">
                <a:solidFill>
                  <a:srgbClr val="0070C0"/>
                </a:solidFill>
              </a:rPr>
              <a:t> </a:t>
            </a:r>
            <a:r>
              <a:rPr lang="ru-RU" b="1" i="1" dirty="0" err="1" smtClean="0">
                <a:solidFill>
                  <a:srgbClr val="0070C0"/>
                </a:solidFill>
              </a:rPr>
              <a:t>көрүнгүсү</a:t>
            </a:r>
            <a:r>
              <a:rPr lang="ru-RU" b="1" i="1" dirty="0" smtClean="0">
                <a:solidFill>
                  <a:srgbClr val="0070C0"/>
                </a:solidFill>
              </a:rPr>
              <a:t> </a:t>
            </a:r>
            <a:r>
              <a:rPr lang="ru-RU" b="1" i="1" dirty="0" err="1" smtClean="0">
                <a:solidFill>
                  <a:srgbClr val="0070C0"/>
                </a:solidFill>
              </a:rPr>
              <a:t>келет</a:t>
            </a:r>
            <a:endParaRPr lang="ru-RU" b="1" i="1" dirty="0" smtClean="0">
              <a:solidFill>
                <a:srgbClr val="0070C0"/>
              </a:solidFill>
            </a:endParaRPr>
          </a:p>
          <a:p>
            <a:pPr eaLnBrk="1" hangingPunct="1">
              <a:buFont typeface="Wingdings" pitchFamily="2" charset="2"/>
              <a:buNone/>
              <a:defRPr/>
            </a:pPr>
            <a:endParaRPr lang="ru-RU" dirty="0" smtClean="0">
              <a:solidFill>
                <a:schemeClr val="tx2">
                  <a:lumMod val="60000"/>
                  <a:lumOff val="40000"/>
                </a:schemeClr>
              </a:solidFill>
            </a:endParaRPr>
          </a:p>
          <a:p>
            <a:pPr eaLnBrk="1" hangingPunct="1">
              <a:buFont typeface="Wingdings" pitchFamily="2" charset="2"/>
              <a:buNone/>
              <a:defRPr/>
            </a:pPr>
            <a:endParaRPr lang="ru-RU" dirty="0" smtClean="0">
              <a:solidFill>
                <a:schemeClr val="tx2">
                  <a:lumMod val="60000"/>
                  <a:lumOff val="40000"/>
                </a:schemeClr>
              </a:solidFill>
            </a:endParaRPr>
          </a:p>
          <a:p>
            <a:pPr eaLnBrk="1" hangingPunct="1">
              <a:buFont typeface="Wingdings" pitchFamily="2" charset="2"/>
              <a:buNone/>
              <a:defRPr/>
            </a:pPr>
            <a:endParaRPr lang="ru-RU" dirty="0" smtClean="0">
              <a:solidFill>
                <a:schemeClr val="tx2">
                  <a:lumMod val="60000"/>
                  <a:lumOff val="40000"/>
                </a:schemeClr>
              </a:solidFill>
            </a:endParaRPr>
          </a:p>
          <a:p>
            <a:pPr eaLnBrk="1" hangingPunct="1">
              <a:defRPr/>
            </a:pPr>
            <a:r>
              <a:rPr lang="ru-RU" b="1" i="1" dirty="0" err="1" smtClean="0">
                <a:solidFill>
                  <a:srgbClr val="00B050"/>
                </a:solidFill>
              </a:rPr>
              <a:t>Эгерде</a:t>
            </a:r>
            <a:r>
              <a:rPr lang="ru-RU" b="1" i="1" dirty="0" smtClean="0">
                <a:solidFill>
                  <a:srgbClr val="00B050"/>
                </a:solidFill>
              </a:rPr>
              <a:t> </a:t>
            </a:r>
            <a:r>
              <a:rPr lang="ru-RU" b="1" i="1" dirty="0" err="1" smtClean="0">
                <a:solidFill>
                  <a:srgbClr val="00B050"/>
                </a:solidFill>
              </a:rPr>
              <a:t>жакшы</a:t>
            </a:r>
            <a:r>
              <a:rPr lang="ru-RU" b="1" i="1" dirty="0" smtClean="0">
                <a:solidFill>
                  <a:srgbClr val="00B050"/>
                </a:solidFill>
              </a:rPr>
              <a:t> </a:t>
            </a:r>
            <a:r>
              <a:rPr lang="ru-RU" b="1" i="1" dirty="0" err="1" smtClean="0">
                <a:solidFill>
                  <a:srgbClr val="00B050"/>
                </a:solidFill>
              </a:rPr>
              <a:t>баа</a:t>
            </a:r>
            <a:r>
              <a:rPr lang="ru-RU" b="1" i="1" dirty="0" smtClean="0">
                <a:solidFill>
                  <a:srgbClr val="00B050"/>
                </a:solidFill>
              </a:rPr>
              <a:t> ала </a:t>
            </a:r>
            <a:r>
              <a:rPr lang="ru-RU" b="1" i="1" dirty="0" err="1" smtClean="0">
                <a:solidFill>
                  <a:srgbClr val="00B050"/>
                </a:solidFill>
              </a:rPr>
              <a:t>албай</a:t>
            </a:r>
            <a:r>
              <a:rPr lang="ru-RU" b="1" i="1" dirty="0" smtClean="0">
                <a:solidFill>
                  <a:srgbClr val="00B050"/>
                </a:solidFill>
              </a:rPr>
              <a:t> </a:t>
            </a:r>
            <a:r>
              <a:rPr lang="ru-RU" b="1" i="1" dirty="0" err="1" smtClean="0">
                <a:solidFill>
                  <a:srgbClr val="00B050"/>
                </a:solidFill>
              </a:rPr>
              <a:t>жатса</a:t>
            </a:r>
            <a:r>
              <a:rPr lang="ru-RU" b="1" i="1" dirty="0" smtClean="0">
                <a:solidFill>
                  <a:srgbClr val="00B050"/>
                </a:solidFill>
              </a:rPr>
              <a:t>, </a:t>
            </a:r>
            <a:r>
              <a:rPr lang="ru-RU" b="1" i="1" dirty="0" err="1" smtClean="0">
                <a:solidFill>
                  <a:srgbClr val="00B050"/>
                </a:solidFill>
              </a:rPr>
              <a:t>окуучу</a:t>
            </a:r>
            <a:r>
              <a:rPr lang="ru-RU" b="1" i="1" dirty="0" smtClean="0">
                <a:solidFill>
                  <a:srgbClr val="00B050"/>
                </a:solidFill>
              </a:rPr>
              <a:t> </a:t>
            </a:r>
            <a:r>
              <a:rPr lang="ru-RU" b="1" i="1" dirty="0" err="1" smtClean="0">
                <a:solidFill>
                  <a:srgbClr val="00B050"/>
                </a:solidFill>
              </a:rPr>
              <a:t>сиздерди</a:t>
            </a:r>
            <a:r>
              <a:rPr lang="ru-RU" b="1" i="1" dirty="0" smtClean="0">
                <a:solidFill>
                  <a:srgbClr val="00B050"/>
                </a:solidFill>
              </a:rPr>
              <a:t> </a:t>
            </a:r>
            <a:r>
              <a:rPr lang="ru-RU" b="1" i="1" dirty="0" err="1" smtClean="0">
                <a:solidFill>
                  <a:srgbClr val="00B050"/>
                </a:solidFill>
              </a:rPr>
              <a:t>урушат</a:t>
            </a:r>
            <a:r>
              <a:rPr lang="ru-RU" b="1" i="1" dirty="0" smtClean="0">
                <a:solidFill>
                  <a:srgbClr val="00B050"/>
                </a:solidFill>
              </a:rPr>
              <a:t> </a:t>
            </a:r>
            <a:r>
              <a:rPr lang="ru-RU" b="1" i="1" dirty="0" err="1" smtClean="0">
                <a:solidFill>
                  <a:srgbClr val="00B050"/>
                </a:solidFill>
              </a:rPr>
              <a:t>деп</a:t>
            </a:r>
            <a:r>
              <a:rPr lang="ru-RU" b="1" i="1" dirty="0" smtClean="0">
                <a:solidFill>
                  <a:srgbClr val="00B050"/>
                </a:solidFill>
              </a:rPr>
              <a:t> </a:t>
            </a:r>
            <a:r>
              <a:rPr lang="ru-RU" b="1" i="1" dirty="0" err="1" smtClean="0">
                <a:solidFill>
                  <a:srgbClr val="00B050"/>
                </a:solidFill>
              </a:rPr>
              <a:t>калп</a:t>
            </a:r>
            <a:r>
              <a:rPr lang="ru-RU" b="1" i="1" dirty="0" smtClean="0">
                <a:solidFill>
                  <a:srgbClr val="00B050"/>
                </a:solidFill>
              </a:rPr>
              <a:t> </a:t>
            </a:r>
            <a:r>
              <a:rPr lang="ru-RU" b="1" i="1" dirty="0" err="1" smtClean="0">
                <a:solidFill>
                  <a:srgbClr val="00B050"/>
                </a:solidFill>
              </a:rPr>
              <a:t>айта</a:t>
            </a:r>
            <a:r>
              <a:rPr lang="ru-RU" b="1" i="1" dirty="0" smtClean="0">
                <a:solidFill>
                  <a:srgbClr val="00B050"/>
                </a:solidFill>
              </a:rPr>
              <a:t> </a:t>
            </a:r>
            <a:r>
              <a:rPr lang="ru-RU" b="1" i="1" dirty="0" err="1" smtClean="0">
                <a:solidFill>
                  <a:srgbClr val="00B050"/>
                </a:solidFill>
              </a:rPr>
              <a:t>баштайт</a:t>
            </a:r>
            <a:endParaRPr lang="ru-RU" b="1" i="1" dirty="0" smtClean="0">
              <a:solidFill>
                <a:srgbClr val="00B050"/>
              </a:solidFill>
            </a:endParaRPr>
          </a:p>
        </p:txBody>
      </p:sp>
      <p:pic>
        <p:nvPicPr>
          <p:cNvPr id="31748" name="Picture 4" descr="j028274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060848"/>
            <a:ext cx="2160240"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650992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1748"/>
                                        </p:tgtEl>
                                        <p:attrNameLst>
                                          <p:attrName>style.visibility</p:attrName>
                                        </p:attrNameLst>
                                      </p:cBhvr>
                                      <p:to>
                                        <p:strVal val="visible"/>
                                      </p:to>
                                    </p:set>
                                    <p:animEffect transition="in" filter="wipe(down)">
                                      <p:cBhvr>
                                        <p:cTn id="7" dur="580">
                                          <p:stCondLst>
                                            <p:cond delay="0"/>
                                          </p:stCondLst>
                                        </p:cTn>
                                        <p:tgtEl>
                                          <p:spTgt spid="31748"/>
                                        </p:tgtEl>
                                      </p:cBhvr>
                                    </p:animEffect>
                                    <p:anim calcmode="lin" valueType="num">
                                      <p:cBhvr>
                                        <p:cTn id="8" dur="1822" tmFilter="0,0; 0.14,0.36; 0.43,0.73; 0.71,0.91; 1.0,1.0">
                                          <p:stCondLst>
                                            <p:cond delay="0"/>
                                          </p:stCondLst>
                                        </p:cTn>
                                        <p:tgtEl>
                                          <p:spTgt spid="3174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174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174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174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1748"/>
                                        </p:tgtEl>
                                        <p:attrNameLst>
                                          <p:attrName>ppt_y</p:attrName>
                                        </p:attrNameLst>
                                      </p:cBhvr>
                                      <p:tavLst>
                                        <p:tav tm="0" fmla="#ppt_y-sin(pi*$)/81">
                                          <p:val>
                                            <p:fltVal val="0"/>
                                          </p:val>
                                        </p:tav>
                                        <p:tav tm="100000">
                                          <p:val>
                                            <p:fltVal val="1"/>
                                          </p:val>
                                        </p:tav>
                                      </p:tavLst>
                                    </p:anim>
                                    <p:animScale>
                                      <p:cBhvr>
                                        <p:cTn id="13" dur="26">
                                          <p:stCondLst>
                                            <p:cond delay="650"/>
                                          </p:stCondLst>
                                        </p:cTn>
                                        <p:tgtEl>
                                          <p:spTgt spid="31748"/>
                                        </p:tgtEl>
                                      </p:cBhvr>
                                      <p:to x="100000" y="60000"/>
                                    </p:animScale>
                                    <p:animScale>
                                      <p:cBhvr>
                                        <p:cTn id="14" dur="166" decel="50000">
                                          <p:stCondLst>
                                            <p:cond delay="676"/>
                                          </p:stCondLst>
                                        </p:cTn>
                                        <p:tgtEl>
                                          <p:spTgt spid="31748"/>
                                        </p:tgtEl>
                                      </p:cBhvr>
                                      <p:to x="100000" y="100000"/>
                                    </p:animScale>
                                    <p:animScale>
                                      <p:cBhvr>
                                        <p:cTn id="15" dur="26">
                                          <p:stCondLst>
                                            <p:cond delay="1312"/>
                                          </p:stCondLst>
                                        </p:cTn>
                                        <p:tgtEl>
                                          <p:spTgt spid="31748"/>
                                        </p:tgtEl>
                                      </p:cBhvr>
                                      <p:to x="100000" y="80000"/>
                                    </p:animScale>
                                    <p:animScale>
                                      <p:cBhvr>
                                        <p:cTn id="16" dur="166" decel="50000">
                                          <p:stCondLst>
                                            <p:cond delay="1338"/>
                                          </p:stCondLst>
                                        </p:cTn>
                                        <p:tgtEl>
                                          <p:spTgt spid="31748"/>
                                        </p:tgtEl>
                                      </p:cBhvr>
                                      <p:to x="100000" y="100000"/>
                                    </p:animScale>
                                    <p:animScale>
                                      <p:cBhvr>
                                        <p:cTn id="17" dur="26">
                                          <p:stCondLst>
                                            <p:cond delay="1642"/>
                                          </p:stCondLst>
                                        </p:cTn>
                                        <p:tgtEl>
                                          <p:spTgt spid="31748"/>
                                        </p:tgtEl>
                                      </p:cBhvr>
                                      <p:to x="100000" y="90000"/>
                                    </p:animScale>
                                    <p:animScale>
                                      <p:cBhvr>
                                        <p:cTn id="18" dur="166" decel="50000">
                                          <p:stCondLst>
                                            <p:cond delay="1668"/>
                                          </p:stCondLst>
                                        </p:cTn>
                                        <p:tgtEl>
                                          <p:spTgt spid="31748"/>
                                        </p:tgtEl>
                                      </p:cBhvr>
                                      <p:to x="100000" y="100000"/>
                                    </p:animScale>
                                    <p:animScale>
                                      <p:cBhvr>
                                        <p:cTn id="19" dur="26">
                                          <p:stCondLst>
                                            <p:cond delay="1808"/>
                                          </p:stCondLst>
                                        </p:cTn>
                                        <p:tgtEl>
                                          <p:spTgt spid="31748"/>
                                        </p:tgtEl>
                                      </p:cBhvr>
                                      <p:to x="100000" y="95000"/>
                                    </p:animScale>
                                    <p:animScale>
                                      <p:cBhvr>
                                        <p:cTn id="20" dur="166" decel="50000">
                                          <p:stCondLst>
                                            <p:cond delay="1834"/>
                                          </p:stCondLst>
                                        </p:cTn>
                                        <p:tgtEl>
                                          <p:spTgt spid="3174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8" presetClass="emph" presetSubtype="0" fill="hold" grpId="0" nodeType="clickEffect">
                                  <p:stCondLst>
                                    <p:cond delay="0"/>
                                  </p:stCondLst>
                                  <p:iterate type="lt">
                                    <p:tmPct val="4000"/>
                                  </p:iterate>
                                  <p:childTnLst>
                                    <p:set>
                                      <p:cBhvr override="childStyle">
                                        <p:cTn id="24" dur="500" fill="hold"/>
                                        <p:tgtEl>
                                          <p:spTgt spid="17411">
                                            <p:txEl>
                                              <p:pRg st="0" end="0"/>
                                            </p:txEl>
                                          </p:spTgt>
                                        </p:tgtEl>
                                        <p:attrNameLst>
                                          <p:attrName>style.textDecorationUnderline</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8" presetClass="emph" presetSubtype="0" fill="hold" grpId="0" nodeType="clickEffect">
                                  <p:stCondLst>
                                    <p:cond delay="0"/>
                                  </p:stCondLst>
                                  <p:iterate type="lt">
                                    <p:tmPct val="4000"/>
                                  </p:iterate>
                                  <p:childTnLst>
                                    <p:set>
                                      <p:cBhvr override="childStyle">
                                        <p:cTn id="28" dur="500" fill="hold"/>
                                        <p:tgtEl>
                                          <p:spTgt spid="17411">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Заголовок 1"/>
          <p:cNvSpPr>
            <a:spLocks noGrp="1"/>
          </p:cNvSpPr>
          <p:nvPr>
            <p:ph type="title"/>
          </p:nvPr>
        </p:nvSpPr>
        <p:spPr/>
        <p:txBody>
          <a:bodyPr/>
          <a:lstStyle/>
          <a:p>
            <a:endParaRPr lang="ru-RU" altLang="en-US" smtClean="0"/>
          </a:p>
        </p:txBody>
      </p:sp>
      <p:sp>
        <p:nvSpPr>
          <p:cNvPr id="32770" name="Rectangle 3"/>
          <p:cNvSpPr>
            <a:spLocks noGrp="1" noChangeArrowheads="1"/>
          </p:cNvSpPr>
          <p:nvPr>
            <p:ph idx="1"/>
          </p:nvPr>
        </p:nvSpPr>
        <p:spPr>
          <a:xfrm>
            <a:off x="304800" y="990600"/>
            <a:ext cx="8229600" cy="5486400"/>
          </a:xfrm>
        </p:spPr>
        <p:txBody>
          <a:bodyPr>
            <a:normAutofit fontScale="92500" lnSpcReduction="10000"/>
          </a:bodyPr>
          <a:lstStyle/>
          <a:p>
            <a:pPr eaLnBrk="1" hangingPunct="1"/>
            <a:r>
              <a:rPr lang="ky-KG" altLang="en-US" b="1" dirty="0" smtClean="0">
                <a:solidFill>
                  <a:srgbClr val="333399"/>
                </a:solidFill>
              </a:rPr>
              <a:t>Эгерде бала жакшы аракет кылып, бирок өзү каалаган баага жетпей жатса, ага түшүндүрүп, мында болбосо эмки жолу болоорун түшүндүргүлө</a:t>
            </a:r>
            <a:endParaRPr lang="ru-RU" altLang="en-US" b="1" dirty="0" smtClean="0">
              <a:solidFill>
                <a:srgbClr val="333399"/>
              </a:solidFill>
            </a:endParaRPr>
          </a:p>
          <a:p>
            <a:pPr eaLnBrk="1" hangingPunct="1">
              <a:buFont typeface="Wingdings" pitchFamily="2" charset="2"/>
              <a:buNone/>
            </a:pPr>
            <a:endParaRPr lang="ru-RU" altLang="en-US" sz="1400" dirty="0" smtClean="0">
              <a:solidFill>
                <a:srgbClr val="333399"/>
              </a:solidFill>
            </a:endParaRPr>
          </a:p>
          <a:p>
            <a:pPr eaLnBrk="1" hangingPunct="1"/>
            <a:r>
              <a:rPr lang="ru-RU" altLang="en-US" dirty="0" smtClean="0">
                <a:solidFill>
                  <a:srgbClr val="333399"/>
                </a:solidFill>
              </a:rPr>
              <a:t> </a:t>
            </a:r>
            <a:r>
              <a:rPr lang="ru-RU" altLang="en-US" b="1" dirty="0" err="1" smtClean="0">
                <a:solidFill>
                  <a:srgbClr val="00B050"/>
                </a:solidFill>
              </a:rPr>
              <a:t>Теманы</a:t>
            </a:r>
            <a:r>
              <a:rPr lang="ru-RU" altLang="en-US" b="1" dirty="0" smtClean="0">
                <a:solidFill>
                  <a:srgbClr val="00B050"/>
                </a:solidFill>
              </a:rPr>
              <a:t> </a:t>
            </a:r>
            <a:r>
              <a:rPr lang="ru-RU" altLang="en-US" b="1" dirty="0" err="1" smtClean="0">
                <a:solidFill>
                  <a:srgbClr val="00B050"/>
                </a:solidFill>
              </a:rPr>
              <a:t>түшүнбөй</a:t>
            </a:r>
            <a:r>
              <a:rPr lang="ru-RU" altLang="en-US" b="1" dirty="0" smtClean="0">
                <a:solidFill>
                  <a:srgbClr val="00B050"/>
                </a:solidFill>
              </a:rPr>
              <a:t>, </a:t>
            </a:r>
            <a:r>
              <a:rPr lang="ru-RU" altLang="en-US" b="1" dirty="0" err="1" smtClean="0">
                <a:solidFill>
                  <a:srgbClr val="00B050"/>
                </a:solidFill>
              </a:rPr>
              <a:t>тил</a:t>
            </a:r>
            <a:r>
              <a:rPr lang="ru-RU" altLang="en-US" b="1" dirty="0" smtClean="0">
                <a:solidFill>
                  <a:srgbClr val="00B050"/>
                </a:solidFill>
              </a:rPr>
              <a:t> </a:t>
            </a:r>
            <a:r>
              <a:rPr lang="ru-RU" altLang="en-US" b="1" dirty="0" err="1" smtClean="0">
                <a:solidFill>
                  <a:srgbClr val="00B050"/>
                </a:solidFill>
              </a:rPr>
              <a:t>жактан</a:t>
            </a:r>
            <a:r>
              <a:rPr lang="ru-RU" altLang="en-US" b="1" dirty="0" smtClean="0">
                <a:solidFill>
                  <a:srgbClr val="00B050"/>
                </a:solidFill>
              </a:rPr>
              <a:t> </a:t>
            </a:r>
            <a:r>
              <a:rPr lang="ru-RU" altLang="en-US" b="1" dirty="0" err="1" smtClean="0">
                <a:solidFill>
                  <a:srgbClr val="00B050"/>
                </a:solidFill>
              </a:rPr>
              <a:t>кыйналып</a:t>
            </a:r>
            <a:r>
              <a:rPr lang="ru-RU" altLang="en-US" b="1" dirty="0" smtClean="0">
                <a:solidFill>
                  <a:srgbClr val="00B050"/>
                </a:solidFill>
              </a:rPr>
              <a:t> </a:t>
            </a:r>
            <a:r>
              <a:rPr lang="ru-RU" altLang="en-US" b="1" dirty="0" err="1" smtClean="0">
                <a:solidFill>
                  <a:srgbClr val="00B050"/>
                </a:solidFill>
              </a:rPr>
              <a:t>жатса</a:t>
            </a:r>
            <a:r>
              <a:rPr lang="ru-RU" altLang="en-US" b="1" dirty="0" smtClean="0">
                <a:solidFill>
                  <a:srgbClr val="00B050"/>
                </a:solidFill>
              </a:rPr>
              <a:t>, </a:t>
            </a:r>
            <a:r>
              <a:rPr lang="ru-RU" altLang="en-US" b="1" dirty="0" err="1" smtClean="0">
                <a:solidFill>
                  <a:srgbClr val="00B050"/>
                </a:solidFill>
              </a:rPr>
              <a:t>үйдөн</a:t>
            </a:r>
            <a:r>
              <a:rPr lang="ru-RU" altLang="en-US" b="1" dirty="0" smtClean="0">
                <a:solidFill>
                  <a:srgbClr val="00B050"/>
                </a:solidFill>
              </a:rPr>
              <a:t>  </a:t>
            </a:r>
            <a:r>
              <a:rPr lang="ru-RU" altLang="en-US" b="1" dirty="0" err="1" smtClean="0">
                <a:solidFill>
                  <a:srgbClr val="00B050"/>
                </a:solidFill>
              </a:rPr>
              <a:t>жардам</a:t>
            </a:r>
            <a:r>
              <a:rPr lang="ru-RU" altLang="en-US" b="1" dirty="0" smtClean="0">
                <a:solidFill>
                  <a:srgbClr val="00B050"/>
                </a:solidFill>
              </a:rPr>
              <a:t> </a:t>
            </a:r>
            <a:r>
              <a:rPr lang="ru-RU" altLang="en-US" b="1" dirty="0" err="1" smtClean="0">
                <a:solidFill>
                  <a:srgbClr val="00B050"/>
                </a:solidFill>
              </a:rPr>
              <a:t>берип</a:t>
            </a:r>
            <a:r>
              <a:rPr lang="ru-RU" altLang="en-US" b="1" dirty="0" smtClean="0">
                <a:solidFill>
                  <a:srgbClr val="00B050"/>
                </a:solidFill>
              </a:rPr>
              <a:t> </a:t>
            </a:r>
            <a:r>
              <a:rPr lang="ru-RU" altLang="en-US" b="1" dirty="0" err="1" smtClean="0">
                <a:solidFill>
                  <a:srgbClr val="00B050"/>
                </a:solidFill>
              </a:rPr>
              <a:t>түшүндүргүлө</a:t>
            </a:r>
            <a:endParaRPr lang="ru-RU" altLang="en-US" b="1" dirty="0" smtClean="0">
              <a:solidFill>
                <a:srgbClr val="00B050"/>
              </a:solidFill>
            </a:endParaRPr>
          </a:p>
          <a:p>
            <a:pPr eaLnBrk="1" hangingPunct="1"/>
            <a:endParaRPr lang="ky-KG" altLang="en-US" b="1" dirty="0" smtClean="0">
              <a:solidFill>
                <a:srgbClr val="333399"/>
              </a:solidFill>
            </a:endParaRPr>
          </a:p>
          <a:p>
            <a:pPr eaLnBrk="1" hangingPunct="1"/>
            <a:r>
              <a:rPr lang="ky-KG" altLang="en-US" b="1" dirty="0" smtClean="0">
                <a:solidFill>
                  <a:srgbClr val="333399"/>
                </a:solidFill>
              </a:rPr>
              <a:t>Сени жакшы баалай албайт  сенин мугалимиң, сен баарынан кыйынсың, мен   сага </a:t>
            </a:r>
            <a:r>
              <a:rPr lang="ky-KG" altLang="en-US" b="1" dirty="0">
                <a:solidFill>
                  <a:srgbClr val="FF0000"/>
                </a:solidFill>
              </a:rPr>
              <a:t>5</a:t>
            </a:r>
            <a:r>
              <a:rPr lang="ky-KG" altLang="en-US" b="1" dirty="0" smtClean="0">
                <a:solidFill>
                  <a:srgbClr val="333399"/>
                </a:solidFill>
              </a:rPr>
              <a:t> же </a:t>
            </a:r>
            <a:r>
              <a:rPr lang="ky-KG" altLang="en-US" b="1" dirty="0" smtClean="0">
                <a:solidFill>
                  <a:srgbClr val="FF0000"/>
                </a:solidFill>
              </a:rPr>
              <a:t>2</a:t>
            </a:r>
            <a:r>
              <a:rPr lang="ky-KG" altLang="en-US" b="1" dirty="0" smtClean="0">
                <a:solidFill>
                  <a:srgbClr val="333399"/>
                </a:solidFill>
              </a:rPr>
              <a:t> коём деп, мугалимдин баркын түшүрбөгүлө</a:t>
            </a:r>
            <a:endParaRPr lang="ru-RU" altLang="en-US" b="1" dirty="0" smtClean="0">
              <a:solidFill>
                <a:srgbClr val="333399"/>
              </a:solidFill>
            </a:endParaRPr>
          </a:p>
        </p:txBody>
      </p:sp>
      <p:pic>
        <p:nvPicPr>
          <p:cNvPr id="32771" name="Picture 4" descr="Копия (5) AG00315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676400"/>
            <a:ext cx="171767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528324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wipe(down)">
                                      <p:cBhvr>
                                        <p:cTn id="7" dur="580">
                                          <p:stCondLst>
                                            <p:cond delay="0"/>
                                          </p:stCondLst>
                                        </p:cTn>
                                        <p:tgtEl>
                                          <p:spTgt spid="32770">
                                            <p:txEl>
                                              <p:pRg st="0" end="0"/>
                                            </p:txEl>
                                          </p:spTgt>
                                        </p:tgtEl>
                                      </p:cBhvr>
                                    </p:animEffect>
                                    <p:anim calcmode="lin" valueType="num">
                                      <p:cBhvr>
                                        <p:cTn id="8" dur="1822" tmFilter="0,0; 0.14,0.36; 0.43,0.73; 0.71,0.91; 1.0,1.0">
                                          <p:stCondLst>
                                            <p:cond delay="0"/>
                                          </p:stCondLst>
                                        </p:cTn>
                                        <p:tgtEl>
                                          <p:spTgt spid="32770">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2770">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2770">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2770">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2770">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2770">
                                            <p:txEl>
                                              <p:pRg st="0" end="0"/>
                                            </p:txEl>
                                          </p:spTgt>
                                        </p:tgtEl>
                                      </p:cBhvr>
                                      <p:to x="100000" y="60000"/>
                                    </p:animScale>
                                    <p:animScale>
                                      <p:cBhvr>
                                        <p:cTn id="14" dur="166" decel="50000">
                                          <p:stCondLst>
                                            <p:cond delay="676"/>
                                          </p:stCondLst>
                                        </p:cTn>
                                        <p:tgtEl>
                                          <p:spTgt spid="32770">
                                            <p:txEl>
                                              <p:pRg st="0" end="0"/>
                                            </p:txEl>
                                          </p:spTgt>
                                        </p:tgtEl>
                                      </p:cBhvr>
                                      <p:to x="100000" y="100000"/>
                                    </p:animScale>
                                    <p:animScale>
                                      <p:cBhvr>
                                        <p:cTn id="15" dur="26">
                                          <p:stCondLst>
                                            <p:cond delay="1312"/>
                                          </p:stCondLst>
                                        </p:cTn>
                                        <p:tgtEl>
                                          <p:spTgt spid="32770">
                                            <p:txEl>
                                              <p:pRg st="0" end="0"/>
                                            </p:txEl>
                                          </p:spTgt>
                                        </p:tgtEl>
                                      </p:cBhvr>
                                      <p:to x="100000" y="80000"/>
                                    </p:animScale>
                                    <p:animScale>
                                      <p:cBhvr>
                                        <p:cTn id="16" dur="166" decel="50000">
                                          <p:stCondLst>
                                            <p:cond delay="1338"/>
                                          </p:stCondLst>
                                        </p:cTn>
                                        <p:tgtEl>
                                          <p:spTgt spid="32770">
                                            <p:txEl>
                                              <p:pRg st="0" end="0"/>
                                            </p:txEl>
                                          </p:spTgt>
                                        </p:tgtEl>
                                      </p:cBhvr>
                                      <p:to x="100000" y="100000"/>
                                    </p:animScale>
                                    <p:animScale>
                                      <p:cBhvr>
                                        <p:cTn id="17" dur="26">
                                          <p:stCondLst>
                                            <p:cond delay="1642"/>
                                          </p:stCondLst>
                                        </p:cTn>
                                        <p:tgtEl>
                                          <p:spTgt spid="32770">
                                            <p:txEl>
                                              <p:pRg st="0" end="0"/>
                                            </p:txEl>
                                          </p:spTgt>
                                        </p:tgtEl>
                                      </p:cBhvr>
                                      <p:to x="100000" y="90000"/>
                                    </p:animScale>
                                    <p:animScale>
                                      <p:cBhvr>
                                        <p:cTn id="18" dur="166" decel="50000">
                                          <p:stCondLst>
                                            <p:cond delay="1668"/>
                                          </p:stCondLst>
                                        </p:cTn>
                                        <p:tgtEl>
                                          <p:spTgt spid="32770">
                                            <p:txEl>
                                              <p:pRg st="0" end="0"/>
                                            </p:txEl>
                                          </p:spTgt>
                                        </p:tgtEl>
                                      </p:cBhvr>
                                      <p:to x="100000" y="100000"/>
                                    </p:animScale>
                                    <p:animScale>
                                      <p:cBhvr>
                                        <p:cTn id="19" dur="26">
                                          <p:stCondLst>
                                            <p:cond delay="1808"/>
                                          </p:stCondLst>
                                        </p:cTn>
                                        <p:tgtEl>
                                          <p:spTgt spid="32770">
                                            <p:txEl>
                                              <p:pRg st="0" end="0"/>
                                            </p:txEl>
                                          </p:spTgt>
                                        </p:tgtEl>
                                      </p:cBhvr>
                                      <p:to x="100000" y="95000"/>
                                    </p:animScale>
                                    <p:animScale>
                                      <p:cBhvr>
                                        <p:cTn id="20" dur="166" decel="50000">
                                          <p:stCondLst>
                                            <p:cond delay="1834"/>
                                          </p:stCondLst>
                                        </p:cTn>
                                        <p:tgtEl>
                                          <p:spTgt spid="32770">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2770">
                                            <p:txEl>
                                              <p:pRg st="2" end="2"/>
                                            </p:txEl>
                                          </p:spTgt>
                                        </p:tgtEl>
                                        <p:attrNameLst>
                                          <p:attrName>style.visibility</p:attrName>
                                        </p:attrNameLst>
                                      </p:cBhvr>
                                      <p:to>
                                        <p:strVal val="visible"/>
                                      </p:to>
                                    </p:set>
                                    <p:animEffect transition="in" filter="wipe(down)">
                                      <p:cBhvr>
                                        <p:cTn id="25" dur="580">
                                          <p:stCondLst>
                                            <p:cond delay="0"/>
                                          </p:stCondLst>
                                        </p:cTn>
                                        <p:tgtEl>
                                          <p:spTgt spid="32770">
                                            <p:txEl>
                                              <p:pRg st="2" end="2"/>
                                            </p:txEl>
                                          </p:spTgt>
                                        </p:tgtEl>
                                      </p:cBhvr>
                                    </p:animEffect>
                                    <p:anim calcmode="lin" valueType="num">
                                      <p:cBhvr>
                                        <p:cTn id="26" dur="1822" tmFilter="0,0; 0.14,0.36; 0.43,0.73; 0.71,0.91; 1.0,1.0">
                                          <p:stCondLst>
                                            <p:cond delay="0"/>
                                          </p:stCondLst>
                                        </p:cTn>
                                        <p:tgtEl>
                                          <p:spTgt spid="32770">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2770">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2770">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2770">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2770">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2770">
                                            <p:txEl>
                                              <p:pRg st="2" end="2"/>
                                            </p:txEl>
                                          </p:spTgt>
                                        </p:tgtEl>
                                      </p:cBhvr>
                                      <p:to x="100000" y="60000"/>
                                    </p:animScale>
                                    <p:animScale>
                                      <p:cBhvr>
                                        <p:cTn id="32" dur="166" decel="50000">
                                          <p:stCondLst>
                                            <p:cond delay="676"/>
                                          </p:stCondLst>
                                        </p:cTn>
                                        <p:tgtEl>
                                          <p:spTgt spid="32770">
                                            <p:txEl>
                                              <p:pRg st="2" end="2"/>
                                            </p:txEl>
                                          </p:spTgt>
                                        </p:tgtEl>
                                      </p:cBhvr>
                                      <p:to x="100000" y="100000"/>
                                    </p:animScale>
                                    <p:animScale>
                                      <p:cBhvr>
                                        <p:cTn id="33" dur="26">
                                          <p:stCondLst>
                                            <p:cond delay="1312"/>
                                          </p:stCondLst>
                                        </p:cTn>
                                        <p:tgtEl>
                                          <p:spTgt spid="32770">
                                            <p:txEl>
                                              <p:pRg st="2" end="2"/>
                                            </p:txEl>
                                          </p:spTgt>
                                        </p:tgtEl>
                                      </p:cBhvr>
                                      <p:to x="100000" y="80000"/>
                                    </p:animScale>
                                    <p:animScale>
                                      <p:cBhvr>
                                        <p:cTn id="34" dur="166" decel="50000">
                                          <p:stCondLst>
                                            <p:cond delay="1338"/>
                                          </p:stCondLst>
                                        </p:cTn>
                                        <p:tgtEl>
                                          <p:spTgt spid="32770">
                                            <p:txEl>
                                              <p:pRg st="2" end="2"/>
                                            </p:txEl>
                                          </p:spTgt>
                                        </p:tgtEl>
                                      </p:cBhvr>
                                      <p:to x="100000" y="100000"/>
                                    </p:animScale>
                                    <p:animScale>
                                      <p:cBhvr>
                                        <p:cTn id="35" dur="26">
                                          <p:stCondLst>
                                            <p:cond delay="1642"/>
                                          </p:stCondLst>
                                        </p:cTn>
                                        <p:tgtEl>
                                          <p:spTgt spid="32770">
                                            <p:txEl>
                                              <p:pRg st="2" end="2"/>
                                            </p:txEl>
                                          </p:spTgt>
                                        </p:tgtEl>
                                      </p:cBhvr>
                                      <p:to x="100000" y="90000"/>
                                    </p:animScale>
                                    <p:animScale>
                                      <p:cBhvr>
                                        <p:cTn id="36" dur="166" decel="50000">
                                          <p:stCondLst>
                                            <p:cond delay="1668"/>
                                          </p:stCondLst>
                                        </p:cTn>
                                        <p:tgtEl>
                                          <p:spTgt spid="32770">
                                            <p:txEl>
                                              <p:pRg st="2" end="2"/>
                                            </p:txEl>
                                          </p:spTgt>
                                        </p:tgtEl>
                                      </p:cBhvr>
                                      <p:to x="100000" y="100000"/>
                                    </p:animScale>
                                    <p:animScale>
                                      <p:cBhvr>
                                        <p:cTn id="37" dur="26">
                                          <p:stCondLst>
                                            <p:cond delay="1808"/>
                                          </p:stCondLst>
                                        </p:cTn>
                                        <p:tgtEl>
                                          <p:spTgt spid="32770">
                                            <p:txEl>
                                              <p:pRg st="2" end="2"/>
                                            </p:txEl>
                                          </p:spTgt>
                                        </p:tgtEl>
                                      </p:cBhvr>
                                      <p:to x="100000" y="95000"/>
                                    </p:animScale>
                                    <p:animScale>
                                      <p:cBhvr>
                                        <p:cTn id="38" dur="166" decel="50000">
                                          <p:stCondLst>
                                            <p:cond delay="1834"/>
                                          </p:stCondLst>
                                        </p:cTn>
                                        <p:tgtEl>
                                          <p:spTgt spid="32770">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2770">
                                            <p:txEl>
                                              <p:pRg st="4" end="4"/>
                                            </p:txEl>
                                          </p:spTgt>
                                        </p:tgtEl>
                                        <p:attrNameLst>
                                          <p:attrName>style.visibility</p:attrName>
                                        </p:attrNameLst>
                                      </p:cBhvr>
                                      <p:to>
                                        <p:strVal val="visible"/>
                                      </p:to>
                                    </p:set>
                                    <p:animEffect transition="in" filter="wipe(down)">
                                      <p:cBhvr>
                                        <p:cTn id="43" dur="580">
                                          <p:stCondLst>
                                            <p:cond delay="0"/>
                                          </p:stCondLst>
                                        </p:cTn>
                                        <p:tgtEl>
                                          <p:spTgt spid="32770">
                                            <p:txEl>
                                              <p:pRg st="4" end="4"/>
                                            </p:txEl>
                                          </p:spTgt>
                                        </p:tgtEl>
                                      </p:cBhvr>
                                    </p:animEffect>
                                    <p:anim calcmode="lin" valueType="num">
                                      <p:cBhvr>
                                        <p:cTn id="44" dur="1822" tmFilter="0,0; 0.14,0.36; 0.43,0.73; 0.71,0.91; 1.0,1.0">
                                          <p:stCondLst>
                                            <p:cond delay="0"/>
                                          </p:stCondLst>
                                        </p:cTn>
                                        <p:tgtEl>
                                          <p:spTgt spid="32770">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2770">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2770">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2770">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2770">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2770">
                                            <p:txEl>
                                              <p:pRg st="4" end="4"/>
                                            </p:txEl>
                                          </p:spTgt>
                                        </p:tgtEl>
                                      </p:cBhvr>
                                      <p:to x="100000" y="60000"/>
                                    </p:animScale>
                                    <p:animScale>
                                      <p:cBhvr>
                                        <p:cTn id="50" dur="166" decel="50000">
                                          <p:stCondLst>
                                            <p:cond delay="676"/>
                                          </p:stCondLst>
                                        </p:cTn>
                                        <p:tgtEl>
                                          <p:spTgt spid="32770">
                                            <p:txEl>
                                              <p:pRg st="4" end="4"/>
                                            </p:txEl>
                                          </p:spTgt>
                                        </p:tgtEl>
                                      </p:cBhvr>
                                      <p:to x="100000" y="100000"/>
                                    </p:animScale>
                                    <p:animScale>
                                      <p:cBhvr>
                                        <p:cTn id="51" dur="26">
                                          <p:stCondLst>
                                            <p:cond delay="1312"/>
                                          </p:stCondLst>
                                        </p:cTn>
                                        <p:tgtEl>
                                          <p:spTgt spid="32770">
                                            <p:txEl>
                                              <p:pRg st="4" end="4"/>
                                            </p:txEl>
                                          </p:spTgt>
                                        </p:tgtEl>
                                      </p:cBhvr>
                                      <p:to x="100000" y="80000"/>
                                    </p:animScale>
                                    <p:animScale>
                                      <p:cBhvr>
                                        <p:cTn id="52" dur="166" decel="50000">
                                          <p:stCondLst>
                                            <p:cond delay="1338"/>
                                          </p:stCondLst>
                                        </p:cTn>
                                        <p:tgtEl>
                                          <p:spTgt spid="32770">
                                            <p:txEl>
                                              <p:pRg st="4" end="4"/>
                                            </p:txEl>
                                          </p:spTgt>
                                        </p:tgtEl>
                                      </p:cBhvr>
                                      <p:to x="100000" y="100000"/>
                                    </p:animScale>
                                    <p:animScale>
                                      <p:cBhvr>
                                        <p:cTn id="53" dur="26">
                                          <p:stCondLst>
                                            <p:cond delay="1642"/>
                                          </p:stCondLst>
                                        </p:cTn>
                                        <p:tgtEl>
                                          <p:spTgt spid="32770">
                                            <p:txEl>
                                              <p:pRg st="4" end="4"/>
                                            </p:txEl>
                                          </p:spTgt>
                                        </p:tgtEl>
                                      </p:cBhvr>
                                      <p:to x="100000" y="90000"/>
                                    </p:animScale>
                                    <p:animScale>
                                      <p:cBhvr>
                                        <p:cTn id="54" dur="166" decel="50000">
                                          <p:stCondLst>
                                            <p:cond delay="1668"/>
                                          </p:stCondLst>
                                        </p:cTn>
                                        <p:tgtEl>
                                          <p:spTgt spid="32770">
                                            <p:txEl>
                                              <p:pRg st="4" end="4"/>
                                            </p:txEl>
                                          </p:spTgt>
                                        </p:tgtEl>
                                      </p:cBhvr>
                                      <p:to x="100000" y="100000"/>
                                    </p:animScale>
                                    <p:animScale>
                                      <p:cBhvr>
                                        <p:cTn id="55" dur="26">
                                          <p:stCondLst>
                                            <p:cond delay="1808"/>
                                          </p:stCondLst>
                                        </p:cTn>
                                        <p:tgtEl>
                                          <p:spTgt spid="32770">
                                            <p:txEl>
                                              <p:pRg st="4" end="4"/>
                                            </p:txEl>
                                          </p:spTgt>
                                        </p:tgtEl>
                                      </p:cBhvr>
                                      <p:to x="100000" y="95000"/>
                                    </p:animScale>
                                    <p:animScale>
                                      <p:cBhvr>
                                        <p:cTn id="56" dur="166" decel="50000">
                                          <p:stCondLst>
                                            <p:cond delay="1834"/>
                                          </p:stCondLst>
                                        </p:cTn>
                                        <p:tgtEl>
                                          <p:spTgt spid="32770">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ru-RU" altLang="en-US" sz="3200" i="1" smtClean="0"/>
              <a:t>.</a:t>
            </a:r>
          </a:p>
        </p:txBody>
      </p:sp>
      <p:sp>
        <p:nvSpPr>
          <p:cNvPr id="19459" name="Rectangle 3"/>
          <p:cNvSpPr>
            <a:spLocks noGrp="1" noChangeArrowheads="1"/>
          </p:cNvSpPr>
          <p:nvPr>
            <p:ph idx="1"/>
          </p:nvPr>
        </p:nvSpPr>
        <p:spPr>
          <a:xfrm>
            <a:off x="304800" y="188640"/>
            <a:ext cx="8382000" cy="6364560"/>
          </a:xfrm>
        </p:spPr>
        <p:txBody>
          <a:bodyPr/>
          <a:lstStyle/>
          <a:p>
            <a:pPr eaLnBrk="1" hangingPunct="1">
              <a:defRPr/>
            </a:pPr>
            <a:r>
              <a:rPr lang="ky-KG" b="1" dirty="0" smtClean="0">
                <a:solidFill>
                  <a:srgbClr val="0070C0"/>
                </a:solidFill>
              </a:rPr>
              <a:t>Окуучуга сен бүгүн 5 же 4 ал деп шарт койбогула, анткени ал ошол бааны алып, сиздерге жагыш үчүн мугалимден сурап же баа үчүн окуп калышы мүмкүн.</a:t>
            </a:r>
            <a:endParaRPr lang="ru-RU" b="1" dirty="0" smtClean="0">
              <a:solidFill>
                <a:srgbClr val="0070C0"/>
              </a:solidFill>
            </a:endParaRPr>
          </a:p>
          <a:p>
            <a:pPr eaLnBrk="1" hangingPunct="1">
              <a:defRPr/>
            </a:pPr>
            <a:r>
              <a:rPr lang="ky-KG" dirty="0" smtClean="0">
                <a:solidFill>
                  <a:srgbClr val="FF0000"/>
                </a:solidFill>
              </a:rPr>
              <a:t>Балдарга өзүн баалай билүүнү  үйрөткүлө жана  ар дайым «Сен мындан да жакшы окуй аласың деп, ага түрткү берип тургула(мактоо сөз аркылуу)</a:t>
            </a:r>
            <a:endParaRPr lang="ru-RU" dirty="0" smtClean="0">
              <a:solidFill>
                <a:srgbClr val="FF0000"/>
              </a:solidFill>
            </a:endParaRPr>
          </a:p>
        </p:txBody>
      </p:sp>
      <p:pic>
        <p:nvPicPr>
          <p:cNvPr id="33796" name="Picture 5" descr="AG00319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3502091"/>
            <a:ext cx="4679950"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Рисунок 4" descr="2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95350" y="4590256"/>
            <a:ext cx="18478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78942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19459">
                                            <p:txEl>
                                              <p:pRg st="0" end="0"/>
                                            </p:txEl>
                                          </p:spTgt>
                                        </p:tgtEl>
                                        <p:attrNameLst>
                                          <p:attrName>style.visibility</p:attrName>
                                        </p:attrNameLst>
                                      </p:cBhvr>
                                      <p:to>
                                        <p:strVal val="visible"/>
                                      </p:to>
                                    </p:set>
                                    <p:animEffect transition="in" filter="fade">
                                      <p:cBhvr>
                                        <p:cTn id="19" dur="2000"/>
                                        <p:tgtEl>
                                          <p:spTgt spid="19459">
                                            <p:txEl>
                                              <p:pRg st="0" end="0"/>
                                            </p:txEl>
                                          </p:spTgt>
                                        </p:tgtEl>
                                      </p:cBhvr>
                                    </p:animEffect>
                                    <p:anim calcmode="lin" valueType="num">
                                      <p:cBhvr>
                                        <p:cTn id="20" dur="2000" fill="hold"/>
                                        <p:tgtEl>
                                          <p:spTgt spid="19459">
                                            <p:txEl>
                                              <p:pRg st="0" end="0"/>
                                            </p:txEl>
                                          </p:spTgt>
                                        </p:tgtEl>
                                        <p:attrNameLst>
                                          <p:attrName>ppt_w</p:attrName>
                                        </p:attrNameLst>
                                      </p:cBhvr>
                                      <p:tavLst>
                                        <p:tav tm="0" fmla="#ppt_w*sin(2.5*pi*$)">
                                          <p:val>
                                            <p:fltVal val="0"/>
                                          </p:val>
                                        </p:tav>
                                        <p:tav tm="100000">
                                          <p:val>
                                            <p:fltVal val="1"/>
                                          </p:val>
                                        </p:tav>
                                      </p:tavLst>
                                    </p:anim>
                                    <p:anim calcmode="lin" valueType="num">
                                      <p:cBhvr>
                                        <p:cTn id="21" dur="2000" fill="hold"/>
                                        <p:tgtEl>
                                          <p:spTgt spid="194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19459">
                                            <p:txEl>
                                              <p:pRg st="1" end="1"/>
                                            </p:txEl>
                                          </p:spTgt>
                                        </p:tgtEl>
                                        <p:attrNameLst>
                                          <p:attrName>style.visibility</p:attrName>
                                        </p:attrNameLst>
                                      </p:cBhvr>
                                      <p:to>
                                        <p:strVal val="visible"/>
                                      </p:to>
                                    </p:set>
                                    <p:animEffect transition="in" filter="fade">
                                      <p:cBhvr>
                                        <p:cTn id="26" dur="2000"/>
                                        <p:tgtEl>
                                          <p:spTgt spid="19459">
                                            <p:txEl>
                                              <p:pRg st="1" end="1"/>
                                            </p:txEl>
                                          </p:spTgt>
                                        </p:tgtEl>
                                      </p:cBhvr>
                                    </p:animEffect>
                                    <p:anim calcmode="lin" valueType="num">
                                      <p:cBhvr>
                                        <p:cTn id="27" dur="2000" fill="hold"/>
                                        <p:tgtEl>
                                          <p:spTgt spid="19459">
                                            <p:txEl>
                                              <p:pRg st="1" end="1"/>
                                            </p:txEl>
                                          </p:spTgt>
                                        </p:tgtEl>
                                        <p:attrNameLst>
                                          <p:attrName>ppt_w</p:attrName>
                                        </p:attrNameLst>
                                      </p:cBhvr>
                                      <p:tavLst>
                                        <p:tav tm="0" fmla="#ppt_w*sin(2.5*pi*$)">
                                          <p:val>
                                            <p:fltVal val="0"/>
                                          </p:val>
                                        </p:tav>
                                        <p:tav tm="100000">
                                          <p:val>
                                            <p:fltVal val="1"/>
                                          </p:val>
                                        </p:tav>
                                      </p:tavLst>
                                    </p:anim>
                                    <p:anim calcmode="lin" valueType="num">
                                      <p:cBhvr>
                                        <p:cTn id="28" dur="2000" fill="hold"/>
                                        <p:tgtEl>
                                          <p:spTgt spid="1945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19459">
                                            <p:txEl>
                                              <p:pRg st="0" end="0"/>
                                            </p:txEl>
                                          </p:spTgt>
                                        </p:tgtEl>
                                        <p:attrNameLst>
                                          <p:attrName>style.visibility</p:attrName>
                                        </p:attrNameLst>
                                      </p:cBhvr>
                                      <p:to>
                                        <p:strVal val="visible"/>
                                      </p:to>
                                    </p:set>
                                    <p:anim calcmode="lin" valueType="num">
                                      <p:cBhvr additive="base">
                                        <p:cTn id="33"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1" nodeType="clickEffect">
                                  <p:stCondLst>
                                    <p:cond delay="0"/>
                                  </p:stCondLst>
                                  <p:childTnLst>
                                    <p:set>
                                      <p:cBhvr>
                                        <p:cTn id="38" dur="1" fill="hold">
                                          <p:stCondLst>
                                            <p:cond delay="0"/>
                                          </p:stCondLst>
                                        </p:cTn>
                                        <p:tgtEl>
                                          <p:spTgt spid="19459">
                                            <p:txEl>
                                              <p:pRg st="1" end="1"/>
                                            </p:txEl>
                                          </p:spTgt>
                                        </p:tgtEl>
                                        <p:attrNameLst>
                                          <p:attrName>style.visibility</p:attrName>
                                        </p:attrNameLst>
                                      </p:cBhvr>
                                      <p:to>
                                        <p:strVal val="visible"/>
                                      </p:to>
                                    </p:set>
                                    <p:anim calcmode="lin" valueType="num">
                                      <p:cBhvr additive="base">
                                        <p:cTn id="39"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P spid="19459" grpI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304800" y="188640"/>
            <a:ext cx="8686800" cy="6364560"/>
          </a:xfrm>
        </p:spPr>
        <p:txBody>
          <a:bodyPr/>
          <a:lstStyle/>
          <a:p>
            <a:pPr eaLnBrk="1" hangingPunct="1"/>
            <a:r>
              <a:rPr lang="ru-RU" altLang="en-US" dirty="0" smtClean="0"/>
              <a:t> </a:t>
            </a:r>
            <a:r>
              <a:rPr lang="ru-RU" altLang="en-US" dirty="0" err="1" smtClean="0">
                <a:solidFill>
                  <a:srgbClr val="FF0000"/>
                </a:solidFill>
              </a:rPr>
              <a:t>Эч</a:t>
            </a:r>
            <a:r>
              <a:rPr lang="ru-RU" altLang="en-US" dirty="0" smtClean="0">
                <a:solidFill>
                  <a:srgbClr val="FF0000"/>
                </a:solidFill>
              </a:rPr>
              <a:t> </a:t>
            </a:r>
            <a:r>
              <a:rPr lang="ru-RU" altLang="en-US" dirty="0" err="1" smtClean="0">
                <a:solidFill>
                  <a:srgbClr val="FF0000"/>
                </a:solidFill>
              </a:rPr>
              <a:t>качан</a:t>
            </a:r>
            <a:r>
              <a:rPr lang="ru-RU" altLang="en-US" dirty="0" smtClean="0">
                <a:solidFill>
                  <a:srgbClr val="FF0000"/>
                </a:solidFill>
              </a:rPr>
              <a:t> </a:t>
            </a:r>
            <a:r>
              <a:rPr lang="ru-RU" altLang="en-US" dirty="0" err="1" smtClean="0">
                <a:solidFill>
                  <a:srgbClr val="FF0000"/>
                </a:solidFill>
              </a:rPr>
              <a:t>окуучунун</a:t>
            </a:r>
            <a:r>
              <a:rPr lang="ru-RU" altLang="en-US" dirty="0" smtClean="0">
                <a:solidFill>
                  <a:srgbClr val="FF0000"/>
                </a:solidFill>
              </a:rPr>
              <a:t> </a:t>
            </a:r>
            <a:r>
              <a:rPr lang="ru-RU" altLang="en-US" dirty="0" err="1" smtClean="0">
                <a:solidFill>
                  <a:srgbClr val="FF0000"/>
                </a:solidFill>
              </a:rPr>
              <a:t>жанында</a:t>
            </a:r>
            <a:r>
              <a:rPr lang="ru-RU" altLang="en-US" dirty="0" smtClean="0">
                <a:solidFill>
                  <a:srgbClr val="FF0000"/>
                </a:solidFill>
              </a:rPr>
              <a:t> </a:t>
            </a:r>
            <a:r>
              <a:rPr lang="ru-RU" altLang="en-US" dirty="0" err="1" smtClean="0">
                <a:solidFill>
                  <a:srgbClr val="FF0000"/>
                </a:solidFill>
              </a:rPr>
              <a:t>баага</a:t>
            </a:r>
            <a:r>
              <a:rPr lang="ru-RU" altLang="en-US" dirty="0" smtClean="0">
                <a:solidFill>
                  <a:srgbClr val="FF0000"/>
                </a:solidFill>
              </a:rPr>
              <a:t> </a:t>
            </a:r>
            <a:r>
              <a:rPr lang="ru-RU" altLang="en-US" dirty="0" err="1" smtClean="0">
                <a:solidFill>
                  <a:srgbClr val="FF0000"/>
                </a:solidFill>
              </a:rPr>
              <a:t>болгон</a:t>
            </a:r>
            <a:r>
              <a:rPr lang="ru-RU" altLang="en-US" dirty="0" smtClean="0">
                <a:solidFill>
                  <a:srgbClr val="FF0000"/>
                </a:solidFill>
              </a:rPr>
              <a:t> </a:t>
            </a:r>
            <a:r>
              <a:rPr lang="ru-RU" altLang="en-US" dirty="0" err="1" smtClean="0">
                <a:solidFill>
                  <a:srgbClr val="FF0000"/>
                </a:solidFill>
              </a:rPr>
              <a:t>туура</a:t>
            </a:r>
            <a:r>
              <a:rPr lang="ru-RU" altLang="en-US" dirty="0" smtClean="0">
                <a:solidFill>
                  <a:srgbClr val="FF0000"/>
                </a:solidFill>
              </a:rPr>
              <a:t> </a:t>
            </a:r>
            <a:r>
              <a:rPr lang="ru-RU" altLang="en-US" dirty="0" err="1" smtClean="0">
                <a:solidFill>
                  <a:srgbClr val="FF0000"/>
                </a:solidFill>
              </a:rPr>
              <a:t>эмес</a:t>
            </a:r>
            <a:r>
              <a:rPr lang="ru-RU" altLang="en-US" dirty="0" smtClean="0">
                <a:solidFill>
                  <a:srgbClr val="FF0000"/>
                </a:solidFill>
              </a:rPr>
              <a:t> </a:t>
            </a:r>
            <a:r>
              <a:rPr lang="ru-RU" altLang="en-US" dirty="0" err="1" smtClean="0">
                <a:solidFill>
                  <a:srgbClr val="FF0000"/>
                </a:solidFill>
              </a:rPr>
              <a:t>көз</a:t>
            </a:r>
            <a:r>
              <a:rPr lang="ru-RU" altLang="en-US" dirty="0" smtClean="0">
                <a:solidFill>
                  <a:srgbClr val="FF0000"/>
                </a:solidFill>
              </a:rPr>
              <a:t> </a:t>
            </a:r>
            <a:r>
              <a:rPr lang="ru-RU" altLang="en-US" dirty="0" err="1" smtClean="0">
                <a:solidFill>
                  <a:srgbClr val="FF0000"/>
                </a:solidFill>
              </a:rPr>
              <a:t>карашыңарды</a:t>
            </a:r>
            <a:r>
              <a:rPr lang="ru-RU" altLang="en-US" dirty="0" smtClean="0">
                <a:solidFill>
                  <a:srgbClr val="FF0000"/>
                </a:solidFill>
              </a:rPr>
              <a:t> </a:t>
            </a:r>
            <a:r>
              <a:rPr lang="ru-RU" altLang="en-US" dirty="0" err="1" smtClean="0">
                <a:solidFill>
                  <a:srgbClr val="FF0000"/>
                </a:solidFill>
              </a:rPr>
              <a:t>айтпагыла</a:t>
            </a:r>
            <a:r>
              <a:rPr lang="ru-RU" altLang="en-US" dirty="0" smtClean="0">
                <a:solidFill>
                  <a:srgbClr val="FF0000"/>
                </a:solidFill>
              </a:rPr>
              <a:t> </a:t>
            </a:r>
          </a:p>
          <a:p>
            <a:pPr eaLnBrk="1" hangingPunct="1"/>
            <a:r>
              <a:rPr lang="ru-RU" altLang="en-US" dirty="0" smtClean="0"/>
              <a:t> </a:t>
            </a:r>
            <a:r>
              <a:rPr lang="ru-RU" altLang="en-US" dirty="0" err="1" smtClean="0">
                <a:solidFill>
                  <a:srgbClr val="0070C0"/>
                </a:solidFill>
              </a:rPr>
              <a:t>Түшүнбөстүктөр</a:t>
            </a:r>
            <a:r>
              <a:rPr lang="ru-RU" altLang="en-US" dirty="0" smtClean="0">
                <a:solidFill>
                  <a:srgbClr val="0070C0"/>
                </a:solidFill>
              </a:rPr>
              <a:t> </a:t>
            </a:r>
            <a:r>
              <a:rPr lang="ru-RU" altLang="en-US" dirty="0" err="1" smtClean="0">
                <a:solidFill>
                  <a:srgbClr val="0070C0"/>
                </a:solidFill>
              </a:rPr>
              <a:t>болсо</a:t>
            </a:r>
            <a:r>
              <a:rPr lang="ru-RU" altLang="en-US" dirty="0" smtClean="0">
                <a:solidFill>
                  <a:srgbClr val="0070C0"/>
                </a:solidFill>
              </a:rPr>
              <a:t> </a:t>
            </a:r>
            <a:r>
              <a:rPr lang="ru-RU" altLang="en-US" dirty="0" err="1" smtClean="0">
                <a:solidFill>
                  <a:srgbClr val="0070C0"/>
                </a:solidFill>
              </a:rPr>
              <a:t>мектепке</a:t>
            </a:r>
            <a:r>
              <a:rPr lang="ru-RU" altLang="en-US" dirty="0" smtClean="0">
                <a:solidFill>
                  <a:srgbClr val="0070C0"/>
                </a:solidFill>
              </a:rPr>
              <a:t> </a:t>
            </a:r>
            <a:r>
              <a:rPr lang="ru-RU" altLang="en-US" dirty="0" err="1" smtClean="0">
                <a:solidFill>
                  <a:srgbClr val="0070C0"/>
                </a:solidFill>
              </a:rPr>
              <a:t>келип</a:t>
            </a:r>
            <a:r>
              <a:rPr lang="ru-RU" altLang="en-US" dirty="0" smtClean="0">
                <a:solidFill>
                  <a:srgbClr val="0070C0"/>
                </a:solidFill>
              </a:rPr>
              <a:t> </a:t>
            </a:r>
            <a:r>
              <a:rPr lang="ru-RU" altLang="en-US" dirty="0" err="1" smtClean="0">
                <a:solidFill>
                  <a:srgbClr val="0070C0"/>
                </a:solidFill>
              </a:rPr>
              <a:t>мугалим</a:t>
            </a:r>
            <a:r>
              <a:rPr lang="ru-RU" altLang="en-US" dirty="0" smtClean="0">
                <a:solidFill>
                  <a:srgbClr val="0070C0"/>
                </a:solidFill>
              </a:rPr>
              <a:t> </a:t>
            </a:r>
            <a:r>
              <a:rPr lang="ru-RU" altLang="en-US" dirty="0" err="1" smtClean="0">
                <a:solidFill>
                  <a:srgbClr val="0070C0"/>
                </a:solidFill>
              </a:rPr>
              <a:t>менен</a:t>
            </a:r>
            <a:r>
              <a:rPr lang="ru-RU" altLang="en-US" dirty="0" smtClean="0">
                <a:solidFill>
                  <a:srgbClr val="0070C0"/>
                </a:solidFill>
              </a:rPr>
              <a:t> </a:t>
            </a:r>
            <a:r>
              <a:rPr lang="ru-RU" altLang="en-US" dirty="0" err="1" smtClean="0">
                <a:solidFill>
                  <a:srgbClr val="0070C0"/>
                </a:solidFill>
              </a:rPr>
              <a:t>өз</a:t>
            </a:r>
            <a:r>
              <a:rPr lang="ru-RU" altLang="en-US" dirty="0" smtClean="0">
                <a:solidFill>
                  <a:srgbClr val="0070C0"/>
                </a:solidFill>
              </a:rPr>
              <a:t> </a:t>
            </a:r>
            <a:r>
              <a:rPr lang="ru-RU" altLang="en-US" dirty="0" err="1" smtClean="0">
                <a:solidFill>
                  <a:srgbClr val="0070C0"/>
                </a:solidFill>
              </a:rPr>
              <a:t>алдынча</a:t>
            </a:r>
            <a:r>
              <a:rPr lang="ru-RU" altLang="en-US" dirty="0" smtClean="0">
                <a:solidFill>
                  <a:srgbClr val="0070C0"/>
                </a:solidFill>
              </a:rPr>
              <a:t> </a:t>
            </a:r>
            <a:r>
              <a:rPr lang="ru-RU" altLang="en-US" dirty="0" err="1" smtClean="0">
                <a:solidFill>
                  <a:srgbClr val="0070C0"/>
                </a:solidFill>
              </a:rPr>
              <a:t>сүйлөшкүлө</a:t>
            </a:r>
            <a:endParaRPr lang="ru-RU" altLang="en-US" sz="1600" dirty="0" smtClean="0">
              <a:solidFill>
                <a:srgbClr val="0070C0"/>
              </a:solidFill>
            </a:endParaRPr>
          </a:p>
          <a:p>
            <a:pPr eaLnBrk="1" hangingPunct="1">
              <a:buFont typeface="Wingdings" pitchFamily="2" charset="2"/>
              <a:buNone/>
            </a:pPr>
            <a:r>
              <a:rPr lang="ky-KG" altLang="en-US" dirty="0" smtClean="0">
                <a:solidFill>
                  <a:srgbClr val="7030A0"/>
                </a:solidFill>
              </a:rPr>
              <a:t>Эч нерсени сурап билбей туруп, мугалимди же башка окуучуну же башка бир адамды балаңыздардын жетишпегени үчүн күнөөлү деп эсептебегиле </a:t>
            </a:r>
            <a:endParaRPr lang="ru-RU" altLang="en-US" dirty="0" smtClean="0">
              <a:solidFill>
                <a:srgbClr val="7030A0"/>
              </a:solidFill>
            </a:endParaRPr>
          </a:p>
          <a:p>
            <a:pPr eaLnBrk="1" hangingPunct="1"/>
            <a:endParaRPr lang="ru-RU" altLang="en-US" dirty="0" smtClean="0"/>
          </a:p>
        </p:txBody>
      </p:sp>
      <p:pic>
        <p:nvPicPr>
          <p:cNvPr id="34819" name="Picture 4" descr="j0336396"/>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365104"/>
            <a:ext cx="2520280" cy="230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0" name="Picture 4" descr="Рисунок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996952"/>
            <a:ext cx="1631776" cy="3879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83149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1"/>
          </p:nvPr>
        </p:nvSpPr>
        <p:spPr>
          <a:xfrm>
            <a:off x="457200" y="260648"/>
            <a:ext cx="8229600" cy="6216352"/>
          </a:xfrm>
        </p:spPr>
        <p:txBody>
          <a:bodyPr/>
          <a:lstStyle/>
          <a:p>
            <a:pPr eaLnBrk="1" hangingPunct="1"/>
            <a:r>
              <a:rPr lang="ky-KG" altLang="en-US" b="1" dirty="0" smtClean="0">
                <a:solidFill>
                  <a:srgbClr val="7030A0"/>
                </a:solidFill>
              </a:rPr>
              <a:t>Окуучуда бир аз жылыш бар болсо, ошону мактап ага айткыла, анын жалкоо болбой мектепке  өз ниети менен баратканын дагы анын эмгеги деп эсептегиле </a:t>
            </a:r>
            <a:endParaRPr lang="ru-RU" altLang="en-US" b="1" dirty="0" smtClean="0">
              <a:solidFill>
                <a:srgbClr val="7030A0"/>
              </a:solidFill>
            </a:endParaRPr>
          </a:p>
          <a:p>
            <a:pPr eaLnBrk="1" hangingPunct="1">
              <a:buFont typeface="Wingdings" pitchFamily="2" charset="2"/>
              <a:buNone/>
            </a:pPr>
            <a:endParaRPr lang="ru-RU" altLang="en-US" sz="1600" dirty="0" smtClean="0"/>
          </a:p>
          <a:p>
            <a:pPr eaLnBrk="1" hangingPunct="1"/>
            <a:r>
              <a:rPr lang="ru-RU" altLang="en-US" dirty="0" smtClean="0"/>
              <a:t> </a:t>
            </a:r>
            <a:r>
              <a:rPr lang="ru-RU" altLang="en-US" dirty="0" err="1" smtClean="0">
                <a:solidFill>
                  <a:srgbClr val="00B050"/>
                </a:solidFill>
              </a:rPr>
              <a:t>Балаңыздын</a:t>
            </a:r>
            <a:r>
              <a:rPr lang="ru-RU" altLang="en-US" dirty="0" smtClean="0">
                <a:solidFill>
                  <a:srgbClr val="00B050"/>
                </a:solidFill>
              </a:rPr>
              <a:t> </a:t>
            </a:r>
            <a:r>
              <a:rPr lang="ru-RU" altLang="en-US" dirty="0" err="1" smtClean="0">
                <a:solidFill>
                  <a:srgbClr val="00B050"/>
                </a:solidFill>
              </a:rPr>
              <a:t>жакшы</a:t>
            </a:r>
            <a:r>
              <a:rPr lang="ru-RU" altLang="en-US" dirty="0" smtClean="0">
                <a:solidFill>
                  <a:srgbClr val="00B050"/>
                </a:solidFill>
              </a:rPr>
              <a:t> </a:t>
            </a:r>
            <a:r>
              <a:rPr lang="ru-RU" altLang="en-US" dirty="0" err="1" smtClean="0">
                <a:solidFill>
                  <a:srgbClr val="00B050"/>
                </a:solidFill>
              </a:rPr>
              <a:t>жактарын</a:t>
            </a:r>
            <a:r>
              <a:rPr lang="ru-RU" altLang="en-US" dirty="0" smtClean="0">
                <a:solidFill>
                  <a:srgbClr val="00B050"/>
                </a:solidFill>
              </a:rPr>
              <a:t> </a:t>
            </a:r>
            <a:r>
              <a:rPr lang="ru-RU" altLang="en-US" dirty="0" err="1" smtClean="0">
                <a:solidFill>
                  <a:srgbClr val="00B050"/>
                </a:solidFill>
              </a:rPr>
              <a:t>көбүрөөк</a:t>
            </a:r>
            <a:r>
              <a:rPr lang="ru-RU" altLang="en-US" dirty="0" smtClean="0">
                <a:solidFill>
                  <a:srgbClr val="00B050"/>
                </a:solidFill>
              </a:rPr>
              <a:t> </a:t>
            </a:r>
            <a:r>
              <a:rPr lang="ru-RU" altLang="en-US" dirty="0" err="1" smtClean="0">
                <a:solidFill>
                  <a:srgbClr val="00B050"/>
                </a:solidFill>
              </a:rPr>
              <a:t>эстеп</a:t>
            </a:r>
            <a:r>
              <a:rPr lang="ru-RU" altLang="en-US" dirty="0" smtClean="0">
                <a:solidFill>
                  <a:srgbClr val="00B050"/>
                </a:solidFill>
              </a:rPr>
              <a:t>, ага </a:t>
            </a:r>
            <a:r>
              <a:rPr lang="ru-RU" altLang="en-US" dirty="0" err="1" smtClean="0">
                <a:solidFill>
                  <a:srgbClr val="00B050"/>
                </a:solidFill>
              </a:rPr>
              <a:t>ошону</a:t>
            </a:r>
            <a:r>
              <a:rPr lang="ru-RU" altLang="en-US" dirty="0" smtClean="0">
                <a:solidFill>
                  <a:srgbClr val="00B050"/>
                </a:solidFill>
              </a:rPr>
              <a:t> </a:t>
            </a:r>
            <a:r>
              <a:rPr lang="ru-RU" altLang="en-US" dirty="0" err="1" smtClean="0">
                <a:solidFill>
                  <a:srgbClr val="00B050"/>
                </a:solidFill>
              </a:rPr>
              <a:t>айтып</a:t>
            </a:r>
            <a:r>
              <a:rPr lang="ru-RU" altLang="en-US" dirty="0" smtClean="0">
                <a:solidFill>
                  <a:srgbClr val="00B050"/>
                </a:solidFill>
              </a:rPr>
              <a:t> </a:t>
            </a:r>
            <a:r>
              <a:rPr lang="ru-RU" altLang="en-US" dirty="0" err="1" smtClean="0">
                <a:solidFill>
                  <a:srgbClr val="00B050"/>
                </a:solidFill>
              </a:rPr>
              <a:t>мактап</a:t>
            </a:r>
            <a:r>
              <a:rPr lang="ru-RU" altLang="en-US" dirty="0" smtClean="0">
                <a:solidFill>
                  <a:srgbClr val="00B050"/>
                </a:solidFill>
              </a:rPr>
              <a:t> </a:t>
            </a:r>
            <a:r>
              <a:rPr lang="ru-RU" altLang="en-US" dirty="0" err="1" smtClean="0">
                <a:solidFill>
                  <a:srgbClr val="00B050"/>
                </a:solidFill>
              </a:rPr>
              <a:t>тургула</a:t>
            </a:r>
            <a:endParaRPr lang="ru-RU" altLang="en-US" b="1" dirty="0" smtClean="0">
              <a:solidFill>
                <a:srgbClr val="00B050"/>
              </a:solidFill>
            </a:endParaRPr>
          </a:p>
          <a:p>
            <a:pPr eaLnBrk="1" hangingPunct="1"/>
            <a:endParaRPr lang="ru-RU" altLang="en-US" dirty="0" smtClean="0"/>
          </a:p>
        </p:txBody>
      </p:sp>
      <p:pic>
        <p:nvPicPr>
          <p:cNvPr id="35843" name="Picture 4" descr="J007620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114800"/>
            <a:ext cx="561657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8" descr="Учитель"/>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9552" y="4509120"/>
            <a:ext cx="2322012" cy="201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11487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wipe(down)">
                                      <p:cBhvr>
                                        <p:cTn id="7" dur="580">
                                          <p:stCondLst>
                                            <p:cond delay="0"/>
                                          </p:stCondLst>
                                        </p:cTn>
                                        <p:tgtEl>
                                          <p:spTgt spid="35842">
                                            <p:txEl>
                                              <p:pRg st="0" end="0"/>
                                            </p:txEl>
                                          </p:spTgt>
                                        </p:tgtEl>
                                      </p:cBhvr>
                                    </p:animEffect>
                                    <p:anim calcmode="lin" valueType="num">
                                      <p:cBhvr>
                                        <p:cTn id="8" dur="1822" tmFilter="0,0; 0.14,0.36; 0.43,0.73; 0.71,0.91; 1.0,1.0">
                                          <p:stCondLst>
                                            <p:cond delay="0"/>
                                          </p:stCondLst>
                                        </p:cTn>
                                        <p:tgtEl>
                                          <p:spTgt spid="3584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584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584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584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584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5842">
                                            <p:txEl>
                                              <p:pRg st="0" end="0"/>
                                            </p:txEl>
                                          </p:spTgt>
                                        </p:tgtEl>
                                      </p:cBhvr>
                                      <p:to x="100000" y="60000"/>
                                    </p:animScale>
                                    <p:animScale>
                                      <p:cBhvr>
                                        <p:cTn id="14" dur="166" decel="50000">
                                          <p:stCondLst>
                                            <p:cond delay="676"/>
                                          </p:stCondLst>
                                        </p:cTn>
                                        <p:tgtEl>
                                          <p:spTgt spid="35842">
                                            <p:txEl>
                                              <p:pRg st="0" end="0"/>
                                            </p:txEl>
                                          </p:spTgt>
                                        </p:tgtEl>
                                      </p:cBhvr>
                                      <p:to x="100000" y="100000"/>
                                    </p:animScale>
                                    <p:animScale>
                                      <p:cBhvr>
                                        <p:cTn id="15" dur="26">
                                          <p:stCondLst>
                                            <p:cond delay="1312"/>
                                          </p:stCondLst>
                                        </p:cTn>
                                        <p:tgtEl>
                                          <p:spTgt spid="35842">
                                            <p:txEl>
                                              <p:pRg st="0" end="0"/>
                                            </p:txEl>
                                          </p:spTgt>
                                        </p:tgtEl>
                                      </p:cBhvr>
                                      <p:to x="100000" y="80000"/>
                                    </p:animScale>
                                    <p:animScale>
                                      <p:cBhvr>
                                        <p:cTn id="16" dur="166" decel="50000">
                                          <p:stCondLst>
                                            <p:cond delay="1338"/>
                                          </p:stCondLst>
                                        </p:cTn>
                                        <p:tgtEl>
                                          <p:spTgt spid="35842">
                                            <p:txEl>
                                              <p:pRg st="0" end="0"/>
                                            </p:txEl>
                                          </p:spTgt>
                                        </p:tgtEl>
                                      </p:cBhvr>
                                      <p:to x="100000" y="100000"/>
                                    </p:animScale>
                                    <p:animScale>
                                      <p:cBhvr>
                                        <p:cTn id="17" dur="26">
                                          <p:stCondLst>
                                            <p:cond delay="1642"/>
                                          </p:stCondLst>
                                        </p:cTn>
                                        <p:tgtEl>
                                          <p:spTgt spid="35842">
                                            <p:txEl>
                                              <p:pRg st="0" end="0"/>
                                            </p:txEl>
                                          </p:spTgt>
                                        </p:tgtEl>
                                      </p:cBhvr>
                                      <p:to x="100000" y="90000"/>
                                    </p:animScale>
                                    <p:animScale>
                                      <p:cBhvr>
                                        <p:cTn id="18" dur="166" decel="50000">
                                          <p:stCondLst>
                                            <p:cond delay="1668"/>
                                          </p:stCondLst>
                                        </p:cTn>
                                        <p:tgtEl>
                                          <p:spTgt spid="35842">
                                            <p:txEl>
                                              <p:pRg st="0" end="0"/>
                                            </p:txEl>
                                          </p:spTgt>
                                        </p:tgtEl>
                                      </p:cBhvr>
                                      <p:to x="100000" y="100000"/>
                                    </p:animScale>
                                    <p:animScale>
                                      <p:cBhvr>
                                        <p:cTn id="19" dur="26">
                                          <p:stCondLst>
                                            <p:cond delay="1808"/>
                                          </p:stCondLst>
                                        </p:cTn>
                                        <p:tgtEl>
                                          <p:spTgt spid="35842">
                                            <p:txEl>
                                              <p:pRg st="0" end="0"/>
                                            </p:txEl>
                                          </p:spTgt>
                                        </p:tgtEl>
                                      </p:cBhvr>
                                      <p:to x="100000" y="95000"/>
                                    </p:animScale>
                                    <p:animScale>
                                      <p:cBhvr>
                                        <p:cTn id="20" dur="166" decel="50000">
                                          <p:stCondLst>
                                            <p:cond delay="1834"/>
                                          </p:stCondLst>
                                        </p:cTn>
                                        <p:tgtEl>
                                          <p:spTgt spid="3584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5842">
                                            <p:txEl>
                                              <p:pRg st="2" end="2"/>
                                            </p:txEl>
                                          </p:spTgt>
                                        </p:tgtEl>
                                        <p:attrNameLst>
                                          <p:attrName>style.visibility</p:attrName>
                                        </p:attrNameLst>
                                      </p:cBhvr>
                                      <p:to>
                                        <p:strVal val="visible"/>
                                      </p:to>
                                    </p:set>
                                    <p:animEffect transition="in" filter="wipe(down)">
                                      <p:cBhvr>
                                        <p:cTn id="25" dur="580">
                                          <p:stCondLst>
                                            <p:cond delay="0"/>
                                          </p:stCondLst>
                                        </p:cTn>
                                        <p:tgtEl>
                                          <p:spTgt spid="35842">
                                            <p:txEl>
                                              <p:pRg st="2" end="2"/>
                                            </p:txEl>
                                          </p:spTgt>
                                        </p:tgtEl>
                                      </p:cBhvr>
                                    </p:animEffect>
                                    <p:anim calcmode="lin" valueType="num">
                                      <p:cBhvr>
                                        <p:cTn id="26" dur="1822" tmFilter="0,0; 0.14,0.36; 0.43,0.73; 0.71,0.91; 1.0,1.0">
                                          <p:stCondLst>
                                            <p:cond delay="0"/>
                                          </p:stCondLst>
                                        </p:cTn>
                                        <p:tgtEl>
                                          <p:spTgt spid="3584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584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584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584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584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5842">
                                            <p:txEl>
                                              <p:pRg st="2" end="2"/>
                                            </p:txEl>
                                          </p:spTgt>
                                        </p:tgtEl>
                                      </p:cBhvr>
                                      <p:to x="100000" y="60000"/>
                                    </p:animScale>
                                    <p:animScale>
                                      <p:cBhvr>
                                        <p:cTn id="32" dur="166" decel="50000">
                                          <p:stCondLst>
                                            <p:cond delay="676"/>
                                          </p:stCondLst>
                                        </p:cTn>
                                        <p:tgtEl>
                                          <p:spTgt spid="35842">
                                            <p:txEl>
                                              <p:pRg st="2" end="2"/>
                                            </p:txEl>
                                          </p:spTgt>
                                        </p:tgtEl>
                                      </p:cBhvr>
                                      <p:to x="100000" y="100000"/>
                                    </p:animScale>
                                    <p:animScale>
                                      <p:cBhvr>
                                        <p:cTn id="33" dur="26">
                                          <p:stCondLst>
                                            <p:cond delay="1312"/>
                                          </p:stCondLst>
                                        </p:cTn>
                                        <p:tgtEl>
                                          <p:spTgt spid="35842">
                                            <p:txEl>
                                              <p:pRg st="2" end="2"/>
                                            </p:txEl>
                                          </p:spTgt>
                                        </p:tgtEl>
                                      </p:cBhvr>
                                      <p:to x="100000" y="80000"/>
                                    </p:animScale>
                                    <p:animScale>
                                      <p:cBhvr>
                                        <p:cTn id="34" dur="166" decel="50000">
                                          <p:stCondLst>
                                            <p:cond delay="1338"/>
                                          </p:stCondLst>
                                        </p:cTn>
                                        <p:tgtEl>
                                          <p:spTgt spid="35842">
                                            <p:txEl>
                                              <p:pRg st="2" end="2"/>
                                            </p:txEl>
                                          </p:spTgt>
                                        </p:tgtEl>
                                      </p:cBhvr>
                                      <p:to x="100000" y="100000"/>
                                    </p:animScale>
                                    <p:animScale>
                                      <p:cBhvr>
                                        <p:cTn id="35" dur="26">
                                          <p:stCondLst>
                                            <p:cond delay="1642"/>
                                          </p:stCondLst>
                                        </p:cTn>
                                        <p:tgtEl>
                                          <p:spTgt spid="35842">
                                            <p:txEl>
                                              <p:pRg st="2" end="2"/>
                                            </p:txEl>
                                          </p:spTgt>
                                        </p:tgtEl>
                                      </p:cBhvr>
                                      <p:to x="100000" y="90000"/>
                                    </p:animScale>
                                    <p:animScale>
                                      <p:cBhvr>
                                        <p:cTn id="36" dur="166" decel="50000">
                                          <p:stCondLst>
                                            <p:cond delay="1668"/>
                                          </p:stCondLst>
                                        </p:cTn>
                                        <p:tgtEl>
                                          <p:spTgt spid="35842">
                                            <p:txEl>
                                              <p:pRg st="2" end="2"/>
                                            </p:txEl>
                                          </p:spTgt>
                                        </p:tgtEl>
                                      </p:cBhvr>
                                      <p:to x="100000" y="100000"/>
                                    </p:animScale>
                                    <p:animScale>
                                      <p:cBhvr>
                                        <p:cTn id="37" dur="26">
                                          <p:stCondLst>
                                            <p:cond delay="1808"/>
                                          </p:stCondLst>
                                        </p:cTn>
                                        <p:tgtEl>
                                          <p:spTgt spid="35842">
                                            <p:txEl>
                                              <p:pRg st="2" end="2"/>
                                            </p:txEl>
                                          </p:spTgt>
                                        </p:tgtEl>
                                      </p:cBhvr>
                                      <p:to x="100000" y="95000"/>
                                    </p:animScale>
                                    <p:animScale>
                                      <p:cBhvr>
                                        <p:cTn id="38" dur="166" decel="50000">
                                          <p:stCondLst>
                                            <p:cond delay="1834"/>
                                          </p:stCondLst>
                                        </p:cTn>
                                        <p:tgtEl>
                                          <p:spTgt spid="3584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0" y="548680"/>
            <a:ext cx="8839200" cy="6004520"/>
          </a:xfrm>
        </p:spPr>
        <p:txBody>
          <a:bodyPr/>
          <a:lstStyle/>
          <a:p>
            <a:pPr eaLnBrk="1" hangingPunct="1">
              <a:defRPr/>
            </a:pPr>
            <a:r>
              <a:rPr lang="ky-KG" b="1" i="1" dirty="0" smtClean="0">
                <a:solidFill>
                  <a:srgbClr val="7030A0"/>
                </a:solidFill>
              </a:rPr>
              <a:t>Окуучу беш алса, ага жакшы сүйлөп, ошол күнү эң жакшы мамиле кылгыла, сейилдеп чыккыла. Анткени окуучуга эң жакшы күндөр жана эң жаман күндөр эсинен кетпейт.Ал ошол эң жакшы күнүн кайра кайталагысы келип, күнүгө жакшы окуганга аракет кылат.</a:t>
            </a:r>
            <a:endParaRPr lang="ru-RU" b="1" i="1" dirty="0" smtClean="0">
              <a:solidFill>
                <a:srgbClr val="7030A0"/>
              </a:solidFill>
            </a:endParaRPr>
          </a:p>
          <a:p>
            <a:pPr marL="0" indent="0" eaLnBrk="1" hangingPunct="1">
              <a:buFont typeface="Wingdings" pitchFamily="2" charset="2"/>
              <a:buNone/>
              <a:defRPr/>
            </a:pPr>
            <a:endParaRPr lang="ru-RU" b="1" i="1" dirty="0" smtClean="0">
              <a:solidFill>
                <a:schemeClr val="tx2">
                  <a:lumMod val="60000"/>
                  <a:lumOff val="40000"/>
                </a:schemeClr>
              </a:solidFill>
            </a:endParaRPr>
          </a:p>
        </p:txBody>
      </p:sp>
      <p:pic>
        <p:nvPicPr>
          <p:cNvPr id="36867" name="Picture 4" descr="BD13647_"/>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3645024"/>
            <a:ext cx="3384376" cy="3170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8" name="Picture 4" descr="j017830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813357">
            <a:off x="2447925" y="4822825"/>
            <a:ext cx="1676400" cy="158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4" descr="Карандаш"/>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457325" y="4221088"/>
            <a:ext cx="2829142" cy="246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16822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ipe(down)">
                                      <p:cBhvr>
                                        <p:cTn id="7" dur="580">
                                          <p:stCondLst>
                                            <p:cond delay="0"/>
                                          </p:stCondLst>
                                        </p:cTn>
                                        <p:tgtEl>
                                          <p:spTgt spid="22531">
                                            <p:txEl>
                                              <p:pRg st="0" end="0"/>
                                            </p:txEl>
                                          </p:spTgt>
                                        </p:tgtEl>
                                      </p:cBhvr>
                                    </p:animEffect>
                                    <p:anim calcmode="lin" valueType="num">
                                      <p:cBhvr>
                                        <p:cTn id="8" dur="1822" tmFilter="0,0; 0.14,0.36; 0.43,0.73; 0.71,0.91; 1.0,1.0">
                                          <p:stCondLst>
                                            <p:cond delay="0"/>
                                          </p:stCondLst>
                                        </p:cTn>
                                        <p:tgtEl>
                                          <p:spTgt spid="22531">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2531">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2531">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2531">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2531">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2531">
                                            <p:txEl>
                                              <p:pRg st="0" end="0"/>
                                            </p:txEl>
                                          </p:spTgt>
                                        </p:tgtEl>
                                      </p:cBhvr>
                                      <p:to x="100000" y="60000"/>
                                    </p:animScale>
                                    <p:animScale>
                                      <p:cBhvr>
                                        <p:cTn id="14" dur="166" decel="50000">
                                          <p:stCondLst>
                                            <p:cond delay="676"/>
                                          </p:stCondLst>
                                        </p:cTn>
                                        <p:tgtEl>
                                          <p:spTgt spid="22531">
                                            <p:txEl>
                                              <p:pRg st="0" end="0"/>
                                            </p:txEl>
                                          </p:spTgt>
                                        </p:tgtEl>
                                      </p:cBhvr>
                                      <p:to x="100000" y="100000"/>
                                    </p:animScale>
                                    <p:animScale>
                                      <p:cBhvr>
                                        <p:cTn id="15" dur="26">
                                          <p:stCondLst>
                                            <p:cond delay="1312"/>
                                          </p:stCondLst>
                                        </p:cTn>
                                        <p:tgtEl>
                                          <p:spTgt spid="22531">
                                            <p:txEl>
                                              <p:pRg st="0" end="0"/>
                                            </p:txEl>
                                          </p:spTgt>
                                        </p:tgtEl>
                                      </p:cBhvr>
                                      <p:to x="100000" y="80000"/>
                                    </p:animScale>
                                    <p:animScale>
                                      <p:cBhvr>
                                        <p:cTn id="16" dur="166" decel="50000">
                                          <p:stCondLst>
                                            <p:cond delay="1338"/>
                                          </p:stCondLst>
                                        </p:cTn>
                                        <p:tgtEl>
                                          <p:spTgt spid="22531">
                                            <p:txEl>
                                              <p:pRg st="0" end="0"/>
                                            </p:txEl>
                                          </p:spTgt>
                                        </p:tgtEl>
                                      </p:cBhvr>
                                      <p:to x="100000" y="100000"/>
                                    </p:animScale>
                                    <p:animScale>
                                      <p:cBhvr>
                                        <p:cTn id="17" dur="26">
                                          <p:stCondLst>
                                            <p:cond delay="1642"/>
                                          </p:stCondLst>
                                        </p:cTn>
                                        <p:tgtEl>
                                          <p:spTgt spid="22531">
                                            <p:txEl>
                                              <p:pRg st="0" end="0"/>
                                            </p:txEl>
                                          </p:spTgt>
                                        </p:tgtEl>
                                      </p:cBhvr>
                                      <p:to x="100000" y="90000"/>
                                    </p:animScale>
                                    <p:animScale>
                                      <p:cBhvr>
                                        <p:cTn id="18" dur="166" decel="50000">
                                          <p:stCondLst>
                                            <p:cond delay="1668"/>
                                          </p:stCondLst>
                                        </p:cTn>
                                        <p:tgtEl>
                                          <p:spTgt spid="22531">
                                            <p:txEl>
                                              <p:pRg st="0" end="0"/>
                                            </p:txEl>
                                          </p:spTgt>
                                        </p:tgtEl>
                                      </p:cBhvr>
                                      <p:to x="100000" y="100000"/>
                                    </p:animScale>
                                    <p:animScale>
                                      <p:cBhvr>
                                        <p:cTn id="19" dur="26">
                                          <p:stCondLst>
                                            <p:cond delay="1808"/>
                                          </p:stCondLst>
                                        </p:cTn>
                                        <p:tgtEl>
                                          <p:spTgt spid="22531">
                                            <p:txEl>
                                              <p:pRg st="0" end="0"/>
                                            </p:txEl>
                                          </p:spTgt>
                                        </p:tgtEl>
                                      </p:cBhvr>
                                      <p:to x="100000" y="95000"/>
                                    </p:animScale>
                                    <p:animScale>
                                      <p:cBhvr>
                                        <p:cTn id="20" dur="166" decel="50000">
                                          <p:stCondLst>
                                            <p:cond delay="1834"/>
                                          </p:stCondLst>
                                        </p:cTn>
                                        <p:tgtEl>
                                          <p:spTgt spid="22531">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3"/>
          <p:cNvSpPr>
            <a:spLocks noGrp="1"/>
          </p:cNvSpPr>
          <p:nvPr>
            <p:ph type="ctrTitle"/>
          </p:nvPr>
        </p:nvSpPr>
        <p:spPr>
          <a:xfrm>
            <a:off x="0" y="1927225"/>
            <a:ext cx="9144000" cy="1882775"/>
          </a:xfrm>
        </p:spPr>
        <p:txBody>
          <a:bodyPr>
            <a:noAutofit/>
          </a:bodyPr>
          <a:lstStyle/>
          <a:p>
            <a:pPr algn="ctr"/>
            <a:r>
              <a:rPr lang="ru-RU" altLang="en-US" sz="3600" dirty="0" err="1" smtClean="0">
                <a:solidFill>
                  <a:srgbClr val="00B050"/>
                </a:solidFill>
              </a:rPr>
              <a:t>Окуучуга</a:t>
            </a:r>
            <a:r>
              <a:rPr lang="ru-RU" altLang="en-US" sz="3600" dirty="0" smtClean="0">
                <a:solidFill>
                  <a:srgbClr val="00B050"/>
                </a:solidFill>
              </a:rPr>
              <a:t> </a:t>
            </a:r>
            <a:r>
              <a:rPr lang="ru-RU" altLang="en-US" sz="3600" dirty="0" err="1" smtClean="0">
                <a:solidFill>
                  <a:srgbClr val="00B050"/>
                </a:solidFill>
              </a:rPr>
              <a:t>үй</a:t>
            </a:r>
            <a:r>
              <a:rPr lang="ru-RU" altLang="en-US" sz="3600" dirty="0" smtClean="0">
                <a:solidFill>
                  <a:srgbClr val="00B050"/>
                </a:solidFill>
              </a:rPr>
              <a:t> </a:t>
            </a:r>
            <a:r>
              <a:rPr lang="ru-RU" altLang="en-US" sz="3600" dirty="0" err="1" smtClean="0">
                <a:solidFill>
                  <a:srgbClr val="00B050"/>
                </a:solidFill>
              </a:rPr>
              <a:t>тапшырмасына</a:t>
            </a:r>
            <a:r>
              <a:rPr lang="ru-RU" altLang="en-US" sz="3600" dirty="0" smtClean="0">
                <a:solidFill>
                  <a:srgbClr val="00B050"/>
                </a:solidFill>
              </a:rPr>
              <a:t> </a:t>
            </a:r>
            <a:r>
              <a:rPr lang="ru-RU" altLang="en-US" sz="3600" dirty="0" err="1" smtClean="0">
                <a:solidFill>
                  <a:srgbClr val="00B050"/>
                </a:solidFill>
              </a:rPr>
              <a:t>кандай</a:t>
            </a:r>
            <a:r>
              <a:rPr lang="ru-RU" altLang="en-US" sz="3600" dirty="0" smtClean="0">
                <a:solidFill>
                  <a:srgbClr val="00B050"/>
                </a:solidFill>
              </a:rPr>
              <a:t> </a:t>
            </a:r>
            <a:r>
              <a:rPr lang="ru-RU" altLang="en-US" sz="3600" dirty="0" err="1" smtClean="0">
                <a:solidFill>
                  <a:srgbClr val="00B050"/>
                </a:solidFill>
              </a:rPr>
              <a:t>жардам</a:t>
            </a:r>
            <a:r>
              <a:rPr lang="ru-RU" altLang="en-US" sz="3600" dirty="0" smtClean="0">
                <a:solidFill>
                  <a:srgbClr val="00B050"/>
                </a:solidFill>
              </a:rPr>
              <a:t> </a:t>
            </a:r>
            <a:r>
              <a:rPr lang="ru-RU" altLang="en-US" sz="3600" dirty="0" err="1" smtClean="0">
                <a:solidFill>
                  <a:srgbClr val="00B050"/>
                </a:solidFill>
              </a:rPr>
              <a:t>берүү</a:t>
            </a:r>
            <a:r>
              <a:rPr lang="ru-RU" altLang="en-US" sz="3600" dirty="0" smtClean="0">
                <a:solidFill>
                  <a:srgbClr val="00B050"/>
                </a:solidFill>
              </a:rPr>
              <a:t> </a:t>
            </a:r>
            <a:r>
              <a:rPr lang="ru-RU" altLang="en-US" sz="3600" dirty="0" err="1" smtClean="0">
                <a:solidFill>
                  <a:srgbClr val="00B050"/>
                </a:solidFill>
              </a:rPr>
              <a:t>керек</a:t>
            </a:r>
            <a:r>
              <a:rPr lang="ru-RU" altLang="en-US" sz="3600" dirty="0" smtClean="0">
                <a:solidFill>
                  <a:srgbClr val="00B050"/>
                </a:solidFill>
              </a:rPr>
              <a:t>?</a:t>
            </a:r>
            <a:br>
              <a:rPr lang="ru-RU" altLang="en-US" sz="3600" dirty="0" smtClean="0">
                <a:solidFill>
                  <a:srgbClr val="00B050"/>
                </a:solidFill>
              </a:rPr>
            </a:br>
            <a:endParaRPr lang="ru-RU" altLang="en-US" sz="3600" dirty="0" smtClean="0">
              <a:solidFill>
                <a:srgbClr val="00B050"/>
              </a:solidFill>
            </a:endParaRPr>
          </a:p>
        </p:txBody>
      </p:sp>
      <p:sp>
        <p:nvSpPr>
          <p:cNvPr id="22531" name="Подзаголовок 4"/>
          <p:cNvSpPr>
            <a:spLocks noGrp="1"/>
          </p:cNvSpPr>
          <p:nvPr>
            <p:ph type="subTitle" idx="1"/>
          </p:nvPr>
        </p:nvSpPr>
        <p:spPr>
          <a:xfrm>
            <a:off x="381000" y="3962400"/>
            <a:ext cx="8001000" cy="990600"/>
          </a:xfrm>
          <a:solidFill>
            <a:schemeClr val="accent2">
              <a:lumMod val="40000"/>
              <a:lumOff val="60000"/>
            </a:schemeClr>
          </a:solidFill>
        </p:spPr>
        <p:txBody>
          <a:bodyPr/>
          <a:lstStyle/>
          <a:p>
            <a:pPr>
              <a:defRPr/>
            </a:pPr>
            <a:r>
              <a:rPr lang="ky-KG" sz="3600" dirty="0" smtClean="0">
                <a:solidFill>
                  <a:srgbClr val="FF0000"/>
                </a:solidFill>
              </a:rPr>
              <a:t>Ата –  энелерге сунуш</a:t>
            </a:r>
            <a:endParaRPr lang="ru-RU" sz="3600" dirty="0" smtClean="0">
              <a:solidFill>
                <a:srgbClr val="FF0000"/>
              </a:solidFill>
            </a:endParaRPr>
          </a:p>
        </p:txBody>
      </p:sp>
      <p:pic>
        <p:nvPicPr>
          <p:cNvPr id="37892" name="Picture 8" descr="Учитель"/>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304800"/>
            <a:ext cx="1868488"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11941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3789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1" presetClass="entr" presetSubtype="1" fill="hold" grpId="0" nodeType="clickEffect">
                                  <p:stCondLst>
                                    <p:cond delay="0"/>
                                  </p:stCondLst>
                                  <p:childTnLst>
                                    <p:set>
                                      <p:cBhvr>
                                        <p:cTn id="10" dur="1" fill="hold">
                                          <p:stCondLst>
                                            <p:cond delay="0"/>
                                          </p:stCondLst>
                                        </p:cTn>
                                        <p:tgtEl>
                                          <p:spTgt spid="22531">
                                            <p:bg/>
                                          </p:spTgt>
                                        </p:tgtEl>
                                        <p:attrNameLst>
                                          <p:attrName>style.visibility</p:attrName>
                                        </p:attrNameLst>
                                      </p:cBhvr>
                                      <p:to>
                                        <p:strVal val="visible"/>
                                      </p:to>
                                    </p:set>
                                    <p:animEffect transition="in" filter="wheel(1)">
                                      <p:cBhvr>
                                        <p:cTn id="11" dur="2000"/>
                                        <p:tgtEl>
                                          <p:spTgt spid="22531">
                                            <p:bg/>
                                          </p:spTgt>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22531">
                                            <p:txEl>
                                              <p:pRg st="0" end="0"/>
                                            </p:txEl>
                                          </p:spTgt>
                                        </p:tgtEl>
                                        <p:attrNameLst>
                                          <p:attrName>style.visibility</p:attrName>
                                        </p:attrNameLst>
                                      </p:cBhvr>
                                      <p:to>
                                        <p:strVal val="visible"/>
                                      </p:to>
                                    </p:set>
                                    <p:animEffect transition="in" filter="wheel(1)">
                                      <p:cBhvr>
                                        <p:cTn id="16" dur="20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22531"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Содержимое 2"/>
          <p:cNvSpPr>
            <a:spLocks noGrp="1"/>
          </p:cNvSpPr>
          <p:nvPr>
            <p:ph idx="1"/>
          </p:nvPr>
        </p:nvSpPr>
        <p:spPr>
          <a:xfrm>
            <a:off x="228600" y="1143000"/>
            <a:ext cx="8686800" cy="5867400"/>
          </a:xfrm>
        </p:spPr>
        <p:txBody>
          <a:bodyPr/>
          <a:lstStyle/>
          <a:p>
            <a:r>
              <a:rPr lang="ky-KG" altLang="en-US" sz="2400" u="sng" dirty="0" smtClean="0">
                <a:solidFill>
                  <a:srgbClr val="00B050"/>
                </a:solidFill>
              </a:rPr>
              <a:t>Окуучу тапшырманы өзү даярдаш керек, бирок карап коюп туруңуз.</a:t>
            </a:r>
            <a:endParaRPr lang="ru-RU" altLang="en-US" sz="2400" u="sng" dirty="0" smtClean="0">
              <a:solidFill>
                <a:srgbClr val="00B050"/>
              </a:solidFill>
            </a:endParaRPr>
          </a:p>
          <a:p>
            <a:r>
              <a:rPr lang="ky-KG" altLang="en-US" sz="2400" u="sng" dirty="0" smtClean="0">
                <a:solidFill>
                  <a:srgbClr val="0070C0"/>
                </a:solidFill>
              </a:rPr>
              <a:t>Түшүнбөгөн жеринен жардам бериңиз</a:t>
            </a:r>
            <a:endParaRPr lang="ru-RU" altLang="en-US" sz="2400" u="sng" dirty="0" smtClean="0">
              <a:solidFill>
                <a:srgbClr val="0070C0"/>
              </a:solidFill>
            </a:endParaRPr>
          </a:p>
          <a:p>
            <a:r>
              <a:rPr lang="ky-KG" altLang="en-US" sz="2400" dirty="0" smtClean="0">
                <a:solidFill>
                  <a:srgbClr val="00B050"/>
                </a:solidFill>
              </a:rPr>
              <a:t>Эртеңки боло турган  сабактардын гана тапшырмасын  аткартыңыз, бүгүнкү өткөн сабактардыкын эмес </a:t>
            </a:r>
            <a:endParaRPr lang="ru-RU" altLang="en-US" sz="2400" dirty="0" smtClean="0">
              <a:solidFill>
                <a:srgbClr val="00B050"/>
              </a:solidFill>
            </a:endParaRPr>
          </a:p>
          <a:p>
            <a:r>
              <a:rPr lang="ky-KG" altLang="en-US" sz="2400" dirty="0" smtClean="0">
                <a:solidFill>
                  <a:srgbClr val="0070C0"/>
                </a:solidFill>
              </a:rPr>
              <a:t>Ар бир окуучунун кыймылына жараша шаштырбай даярдатыңыз.</a:t>
            </a:r>
          </a:p>
          <a:p>
            <a:r>
              <a:rPr lang="ky-KG" altLang="en-US" sz="2400" dirty="0" smtClean="0">
                <a:solidFill>
                  <a:srgbClr val="00B050"/>
                </a:solidFill>
              </a:rPr>
              <a:t>Үйгө берилген тапшырманы туура эмес мугалим бериптир деп окуучунун көзүнчө айтпагыла, ал программага ылайык атайын бекитилген тапшырмалар.</a:t>
            </a:r>
            <a:endParaRPr lang="ru-RU" altLang="en-US" sz="2400" dirty="0" smtClean="0">
              <a:solidFill>
                <a:srgbClr val="00B050"/>
              </a:solidFill>
            </a:endParaRPr>
          </a:p>
          <a:p>
            <a:pPr>
              <a:buFont typeface="Wingdings" pitchFamily="2" charset="2"/>
              <a:buNone/>
            </a:pPr>
            <a:endParaRPr lang="ky-KG" altLang="en-US" dirty="0" smtClean="0"/>
          </a:p>
          <a:p>
            <a:pPr>
              <a:buFont typeface="Wingdings" pitchFamily="2" charset="2"/>
              <a:buNone/>
            </a:pPr>
            <a:endParaRPr lang="ru-RU" altLang="en-US" dirty="0" smtClean="0"/>
          </a:p>
        </p:txBody>
      </p:sp>
      <p:pic>
        <p:nvPicPr>
          <p:cNvPr id="39939" name="Picture 5" descr="р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4800840"/>
            <a:ext cx="2355304" cy="1908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421539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9938">
                                            <p:txEl>
                                              <p:pRg st="0" end="0"/>
                                            </p:txEl>
                                          </p:spTgt>
                                        </p:tgtEl>
                                        <p:attrNameLst>
                                          <p:attrName>style.visibility</p:attrName>
                                        </p:attrNameLst>
                                      </p:cBhvr>
                                      <p:to>
                                        <p:strVal val="visible"/>
                                      </p:to>
                                    </p:set>
                                    <p:anim calcmode="lin" valueType="num">
                                      <p:cBhvr>
                                        <p:cTn id="7" dur="500" fill="hold"/>
                                        <p:tgtEl>
                                          <p:spTgt spid="3993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93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993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9938">
                                            <p:txEl>
                                              <p:pRg st="1" end="1"/>
                                            </p:txEl>
                                          </p:spTgt>
                                        </p:tgtEl>
                                        <p:attrNameLst>
                                          <p:attrName>style.visibility</p:attrName>
                                        </p:attrNameLst>
                                      </p:cBhvr>
                                      <p:to>
                                        <p:strVal val="visible"/>
                                      </p:to>
                                    </p:set>
                                    <p:anim calcmode="lin" valueType="num">
                                      <p:cBhvr>
                                        <p:cTn id="14" dur="500" fill="hold"/>
                                        <p:tgtEl>
                                          <p:spTgt spid="39938">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9938">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993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9938">
                                            <p:txEl>
                                              <p:pRg st="2" end="2"/>
                                            </p:txEl>
                                          </p:spTgt>
                                        </p:tgtEl>
                                        <p:attrNameLst>
                                          <p:attrName>style.visibility</p:attrName>
                                        </p:attrNameLst>
                                      </p:cBhvr>
                                      <p:to>
                                        <p:strVal val="visible"/>
                                      </p:to>
                                    </p:set>
                                    <p:anim calcmode="lin" valueType="num">
                                      <p:cBhvr>
                                        <p:cTn id="21" dur="500" fill="hold"/>
                                        <p:tgtEl>
                                          <p:spTgt spid="3993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9938">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993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9938">
                                            <p:txEl>
                                              <p:pRg st="3" end="3"/>
                                            </p:txEl>
                                          </p:spTgt>
                                        </p:tgtEl>
                                        <p:attrNameLst>
                                          <p:attrName>style.visibility</p:attrName>
                                        </p:attrNameLst>
                                      </p:cBhvr>
                                      <p:to>
                                        <p:strVal val="visible"/>
                                      </p:to>
                                    </p:set>
                                    <p:anim calcmode="lin" valueType="num">
                                      <p:cBhvr>
                                        <p:cTn id="28" dur="500" fill="hold"/>
                                        <p:tgtEl>
                                          <p:spTgt spid="39938">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9938">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9938">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9938">
                                            <p:txEl>
                                              <p:pRg st="4" end="4"/>
                                            </p:txEl>
                                          </p:spTgt>
                                        </p:tgtEl>
                                        <p:attrNameLst>
                                          <p:attrName>style.visibility</p:attrName>
                                        </p:attrNameLst>
                                      </p:cBhvr>
                                      <p:to>
                                        <p:strVal val="visible"/>
                                      </p:to>
                                    </p:set>
                                    <p:anim calcmode="lin" valueType="num">
                                      <p:cBhvr>
                                        <p:cTn id="35" dur="500" fill="hold"/>
                                        <p:tgtEl>
                                          <p:spTgt spid="3993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9938">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993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Содержимое 2"/>
          <p:cNvSpPr>
            <a:spLocks noGrp="1"/>
          </p:cNvSpPr>
          <p:nvPr>
            <p:ph idx="1"/>
          </p:nvPr>
        </p:nvSpPr>
        <p:spPr>
          <a:xfrm>
            <a:off x="152400" y="1219200"/>
            <a:ext cx="8763000" cy="5334000"/>
          </a:xfrm>
        </p:spPr>
        <p:txBody>
          <a:bodyPr/>
          <a:lstStyle/>
          <a:p>
            <a:pPr>
              <a:buFont typeface="Wingdings" pitchFamily="2" charset="2"/>
              <a:buNone/>
            </a:pPr>
            <a:r>
              <a:rPr lang="ky-KG" altLang="en-US" sz="3600" b="1" i="1" dirty="0" smtClean="0">
                <a:solidFill>
                  <a:srgbClr val="FF0000"/>
                </a:solidFill>
              </a:rPr>
              <a:t>Ар бир окуучуну өз алдынча окутууга , жана ага көбүрөөк көнүл бурууга милдеттүү  экениңиздерди  унутпагыла.</a:t>
            </a:r>
          </a:p>
          <a:p>
            <a:pPr>
              <a:buFont typeface="Wingdings" pitchFamily="2" charset="2"/>
              <a:buNone/>
            </a:pPr>
            <a:r>
              <a:rPr lang="ky-KG" altLang="en-US" sz="3600" b="1" i="1" dirty="0" smtClean="0">
                <a:solidFill>
                  <a:srgbClr val="FF0000"/>
                </a:solidFill>
              </a:rPr>
              <a:t>Бала –бул биздин келечегибиз!</a:t>
            </a:r>
            <a:endParaRPr lang="ru-RU" altLang="en-US" sz="3600" b="1" i="1" dirty="0" smtClean="0">
              <a:solidFill>
                <a:srgbClr val="FF0000"/>
              </a:solidFill>
            </a:endParaRPr>
          </a:p>
        </p:txBody>
      </p:sp>
      <p:pic>
        <p:nvPicPr>
          <p:cNvPr id="40963" name="Picture 5" descr="j00885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4159250"/>
            <a:ext cx="3005138" cy="269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59263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7" name="Rectangle 9"/>
          <p:cNvSpPr>
            <a:spLocks noGrp="1" noChangeArrowheads="1"/>
          </p:cNvSpPr>
          <p:nvPr>
            <p:ph type="body" sz="half" idx="4294967295"/>
          </p:nvPr>
        </p:nvSpPr>
        <p:spPr>
          <a:xfrm>
            <a:off x="0" y="1828800"/>
            <a:ext cx="4316413" cy="4695825"/>
          </a:xfrm>
        </p:spPr>
        <p:txBody>
          <a:bodyPr/>
          <a:lstStyle/>
          <a:p>
            <a:pPr eaLnBrk="1" hangingPunct="1">
              <a:buFont typeface="Wingdings" pitchFamily="2" charset="2"/>
              <a:buChar char="ü"/>
            </a:pPr>
            <a:r>
              <a:rPr lang="ru-RU" altLang="en-US" sz="2000" i="1" smtClean="0">
                <a:solidFill>
                  <a:srgbClr val="0070C0"/>
                </a:solidFill>
              </a:rPr>
              <a:t>Окуучу сиздердин жардамыңызга,мээримиңизге  көңүл бурууңузга муктаж.. </a:t>
            </a:r>
          </a:p>
          <a:p>
            <a:pPr eaLnBrk="1" hangingPunct="1">
              <a:buFont typeface="Wingdings" pitchFamily="2" charset="2"/>
              <a:buChar char="ü"/>
            </a:pPr>
            <a:r>
              <a:rPr lang="ru-RU" altLang="en-US" sz="2000" i="1" smtClean="0">
                <a:solidFill>
                  <a:srgbClr val="FF0000"/>
                </a:solidFill>
              </a:rPr>
              <a:t>Ага мектеп эрежелерин эскертип турууну эсиңизден  чыгарбаңыз.</a:t>
            </a:r>
          </a:p>
          <a:p>
            <a:pPr eaLnBrk="1" hangingPunct="1">
              <a:buFont typeface="Wingdings" pitchFamily="2" charset="2"/>
              <a:buChar char="ü"/>
            </a:pPr>
            <a:r>
              <a:rPr lang="ru-RU" altLang="en-US" sz="2000" i="1" smtClean="0">
                <a:solidFill>
                  <a:srgbClr val="692AA2"/>
                </a:solidFill>
              </a:rPr>
              <a:t>Ага эмне деп сөз берсеңиздер ошону аткарганга аракет кылгыла.</a:t>
            </a:r>
          </a:p>
          <a:p>
            <a:pPr eaLnBrk="1" hangingPunct="1">
              <a:buFont typeface="Wingdings" pitchFamily="2" charset="2"/>
              <a:buChar char="ü"/>
            </a:pPr>
            <a:r>
              <a:rPr lang="ky-KG" altLang="en-US" sz="2000" i="1" smtClean="0">
                <a:solidFill>
                  <a:srgbClr val="692AA2"/>
                </a:solidFill>
              </a:rPr>
              <a:t>Сабактарга катышып, балаңыздын жетишкендигин жана жетишпегендиктерин билип туруңуз.</a:t>
            </a:r>
            <a:endParaRPr lang="ru-RU" altLang="en-US" sz="2000" i="1" smtClean="0">
              <a:solidFill>
                <a:srgbClr val="692AA2"/>
              </a:solidFill>
            </a:endParaRPr>
          </a:p>
        </p:txBody>
      </p:sp>
      <p:sp>
        <p:nvSpPr>
          <p:cNvPr id="181258" name="Rectangle 10"/>
          <p:cNvSpPr>
            <a:spLocks noGrp="1" noChangeArrowheads="1"/>
          </p:cNvSpPr>
          <p:nvPr>
            <p:ph type="body" sz="half" idx="4294967295"/>
          </p:nvPr>
        </p:nvSpPr>
        <p:spPr>
          <a:xfrm>
            <a:off x="4343400" y="1295400"/>
            <a:ext cx="4800600" cy="5302250"/>
          </a:xfrm>
        </p:spPr>
        <p:txBody>
          <a:bodyPr/>
          <a:lstStyle/>
          <a:p>
            <a:pPr eaLnBrk="1" hangingPunct="1">
              <a:buFont typeface="Wingdings" pitchFamily="2" charset="2"/>
              <a:buChar char="ü"/>
              <a:defRPr/>
            </a:pPr>
            <a:r>
              <a:rPr lang="ru-RU" sz="2000" i="1" dirty="0" smtClean="0">
                <a:solidFill>
                  <a:srgbClr val="326B18"/>
                </a:solidFill>
              </a:rPr>
              <a:t>Ар </a:t>
            </a:r>
            <a:r>
              <a:rPr lang="ru-RU" sz="2000" i="1" dirty="0" err="1" smtClean="0">
                <a:solidFill>
                  <a:srgbClr val="326B18"/>
                </a:solidFill>
              </a:rPr>
              <a:t>бир</a:t>
            </a:r>
            <a:r>
              <a:rPr lang="ru-RU" sz="2000" i="1" dirty="0" smtClean="0">
                <a:solidFill>
                  <a:srgbClr val="326B18"/>
                </a:solidFill>
              </a:rPr>
              <a:t> </a:t>
            </a:r>
            <a:r>
              <a:rPr lang="ru-RU" sz="2000" i="1" dirty="0" err="1" smtClean="0">
                <a:solidFill>
                  <a:srgbClr val="326B18"/>
                </a:solidFill>
              </a:rPr>
              <a:t>окуучу</a:t>
            </a:r>
            <a:r>
              <a:rPr lang="ru-RU" sz="2000" i="1" dirty="0" smtClean="0">
                <a:solidFill>
                  <a:srgbClr val="326B18"/>
                </a:solidFill>
              </a:rPr>
              <a:t> ката </a:t>
            </a:r>
            <a:r>
              <a:rPr lang="ru-RU" sz="2000" i="1" dirty="0" err="1" smtClean="0">
                <a:solidFill>
                  <a:srgbClr val="326B18"/>
                </a:solidFill>
              </a:rPr>
              <a:t>кетирет,аны</a:t>
            </a:r>
            <a:r>
              <a:rPr lang="ru-RU" sz="2000" i="1" dirty="0" smtClean="0">
                <a:solidFill>
                  <a:srgbClr val="326B18"/>
                </a:solidFill>
              </a:rPr>
              <a:t> </a:t>
            </a:r>
            <a:r>
              <a:rPr lang="ru-RU" sz="2000" i="1" dirty="0" err="1" smtClean="0">
                <a:solidFill>
                  <a:srgbClr val="326B18"/>
                </a:solidFill>
              </a:rPr>
              <a:t>катасы</a:t>
            </a:r>
            <a:r>
              <a:rPr lang="ru-RU" sz="2000" i="1" dirty="0" smtClean="0">
                <a:solidFill>
                  <a:srgbClr val="326B18"/>
                </a:solidFill>
              </a:rPr>
              <a:t> </a:t>
            </a:r>
            <a:r>
              <a:rPr lang="ru-RU" sz="2000" i="1" dirty="0" err="1" smtClean="0">
                <a:solidFill>
                  <a:srgbClr val="326B18"/>
                </a:solidFill>
              </a:rPr>
              <a:t>үчүн</a:t>
            </a:r>
            <a:r>
              <a:rPr lang="ru-RU" sz="2000" i="1" dirty="0" smtClean="0">
                <a:solidFill>
                  <a:srgbClr val="326B18"/>
                </a:solidFill>
              </a:rPr>
              <a:t> </a:t>
            </a:r>
            <a:r>
              <a:rPr lang="ru-RU" sz="2000" i="1" dirty="0" err="1" smtClean="0">
                <a:solidFill>
                  <a:srgbClr val="326B18"/>
                </a:solidFill>
              </a:rPr>
              <a:t>урушпагыла</a:t>
            </a:r>
            <a:r>
              <a:rPr lang="ru-RU" sz="2000" i="1" dirty="0" smtClean="0">
                <a:solidFill>
                  <a:srgbClr val="326B18"/>
                </a:solidFill>
              </a:rPr>
              <a:t>.</a:t>
            </a:r>
          </a:p>
          <a:p>
            <a:pPr eaLnBrk="1" hangingPunct="1">
              <a:buFont typeface="Wingdings" pitchFamily="2" charset="2"/>
              <a:buChar char="ü"/>
              <a:defRPr/>
            </a:pPr>
            <a:r>
              <a:rPr lang="ru-RU" sz="2000" i="1" dirty="0" err="1" smtClean="0">
                <a:solidFill>
                  <a:srgbClr val="7030A0"/>
                </a:solidFill>
              </a:rPr>
              <a:t>Окуучу</a:t>
            </a:r>
            <a:r>
              <a:rPr lang="ru-RU" sz="2000" i="1" dirty="0" smtClean="0">
                <a:solidFill>
                  <a:srgbClr val="7030A0"/>
                </a:solidFill>
              </a:rPr>
              <a:t> </a:t>
            </a:r>
            <a:r>
              <a:rPr lang="ru-RU" sz="2000" i="1" dirty="0" err="1" smtClean="0">
                <a:solidFill>
                  <a:srgbClr val="7030A0"/>
                </a:solidFill>
              </a:rPr>
              <a:t>жөнүндө,анын</a:t>
            </a:r>
            <a:r>
              <a:rPr lang="ru-RU" sz="2000" i="1" dirty="0" smtClean="0">
                <a:solidFill>
                  <a:srgbClr val="7030A0"/>
                </a:solidFill>
              </a:rPr>
              <a:t> </a:t>
            </a:r>
            <a:r>
              <a:rPr lang="ru-RU" sz="2000" i="1" dirty="0" err="1" smtClean="0">
                <a:solidFill>
                  <a:srgbClr val="7030A0"/>
                </a:solidFill>
              </a:rPr>
              <a:t>тартиби</a:t>
            </a:r>
            <a:r>
              <a:rPr lang="ru-RU" sz="2000" i="1" dirty="0" smtClean="0">
                <a:solidFill>
                  <a:srgbClr val="7030A0"/>
                </a:solidFill>
              </a:rPr>
              <a:t> </a:t>
            </a:r>
            <a:r>
              <a:rPr lang="ru-RU" sz="2000" i="1" dirty="0" err="1" smtClean="0">
                <a:solidFill>
                  <a:srgbClr val="7030A0"/>
                </a:solidFill>
              </a:rPr>
              <a:t>жөнүндө</a:t>
            </a:r>
            <a:r>
              <a:rPr lang="ru-RU" sz="2000" i="1" dirty="0" smtClean="0">
                <a:solidFill>
                  <a:srgbClr val="7030A0"/>
                </a:solidFill>
              </a:rPr>
              <a:t> </a:t>
            </a:r>
            <a:r>
              <a:rPr lang="ru-RU" sz="2000" i="1" dirty="0" err="1" smtClean="0">
                <a:solidFill>
                  <a:srgbClr val="7030A0"/>
                </a:solidFill>
              </a:rPr>
              <a:t>мугалимден</a:t>
            </a:r>
            <a:r>
              <a:rPr lang="ru-RU" sz="2000" i="1" dirty="0" smtClean="0">
                <a:solidFill>
                  <a:srgbClr val="7030A0"/>
                </a:solidFill>
              </a:rPr>
              <a:t>, </a:t>
            </a:r>
            <a:r>
              <a:rPr lang="ru-RU" sz="2000" i="1" dirty="0" err="1" smtClean="0">
                <a:solidFill>
                  <a:srgbClr val="7030A0"/>
                </a:solidFill>
              </a:rPr>
              <a:t>тарбиячыдан</a:t>
            </a:r>
            <a:r>
              <a:rPr lang="ru-RU" sz="2000" i="1" dirty="0" smtClean="0">
                <a:solidFill>
                  <a:srgbClr val="7030A0"/>
                </a:solidFill>
              </a:rPr>
              <a:t>  бат-бат </a:t>
            </a:r>
            <a:r>
              <a:rPr lang="ru-RU" sz="2000" i="1" dirty="0" err="1" smtClean="0">
                <a:solidFill>
                  <a:srgbClr val="7030A0"/>
                </a:solidFill>
              </a:rPr>
              <a:t>маалымат</a:t>
            </a:r>
            <a:r>
              <a:rPr lang="ru-RU" sz="2000" i="1" dirty="0" smtClean="0">
                <a:solidFill>
                  <a:srgbClr val="7030A0"/>
                </a:solidFill>
              </a:rPr>
              <a:t> </a:t>
            </a:r>
            <a:r>
              <a:rPr lang="ru-RU" sz="2000" i="1" dirty="0" err="1" smtClean="0">
                <a:solidFill>
                  <a:srgbClr val="7030A0"/>
                </a:solidFill>
              </a:rPr>
              <a:t>алып</a:t>
            </a:r>
            <a:r>
              <a:rPr lang="ru-RU" sz="2000" i="1" dirty="0" smtClean="0">
                <a:solidFill>
                  <a:srgbClr val="7030A0"/>
                </a:solidFill>
              </a:rPr>
              <a:t> </a:t>
            </a:r>
            <a:r>
              <a:rPr lang="ru-RU" sz="2000" i="1" dirty="0" err="1" smtClean="0">
                <a:solidFill>
                  <a:srgbClr val="7030A0"/>
                </a:solidFill>
              </a:rPr>
              <a:t>тургула</a:t>
            </a:r>
            <a:r>
              <a:rPr lang="ru-RU" sz="2000" i="1" dirty="0" smtClean="0">
                <a:solidFill>
                  <a:srgbClr val="7030A0"/>
                </a:solidFill>
              </a:rPr>
              <a:t>;    </a:t>
            </a:r>
          </a:p>
          <a:p>
            <a:pPr eaLnBrk="1" hangingPunct="1">
              <a:buFont typeface="Wingdings" pitchFamily="2" charset="2"/>
              <a:buChar char="ü"/>
              <a:defRPr/>
            </a:pPr>
            <a:r>
              <a:rPr lang="ru-RU" sz="2000" i="1" dirty="0" err="1" smtClean="0">
                <a:solidFill>
                  <a:srgbClr val="FF0000"/>
                </a:solidFill>
              </a:rPr>
              <a:t>Анын</a:t>
            </a:r>
            <a:r>
              <a:rPr lang="ru-RU" sz="2000" i="1" dirty="0" smtClean="0">
                <a:solidFill>
                  <a:srgbClr val="FF0000"/>
                </a:solidFill>
              </a:rPr>
              <a:t>  </a:t>
            </a:r>
            <a:r>
              <a:rPr lang="ru-RU" sz="2000" i="1" dirty="0" err="1" smtClean="0">
                <a:solidFill>
                  <a:srgbClr val="FF0000"/>
                </a:solidFill>
              </a:rPr>
              <a:t>максаты</a:t>
            </a:r>
            <a:r>
              <a:rPr lang="ru-RU" sz="2000" i="1" dirty="0" smtClean="0">
                <a:solidFill>
                  <a:srgbClr val="FF0000"/>
                </a:solidFill>
              </a:rPr>
              <a:t> </a:t>
            </a:r>
            <a:r>
              <a:rPr lang="ru-RU" sz="2000" i="1" dirty="0" err="1" smtClean="0">
                <a:solidFill>
                  <a:srgbClr val="FF0000"/>
                </a:solidFill>
              </a:rPr>
              <a:t>аткарылат</a:t>
            </a:r>
            <a:r>
              <a:rPr lang="ru-RU" sz="2000" i="1" dirty="0" smtClean="0">
                <a:solidFill>
                  <a:srgbClr val="FF0000"/>
                </a:solidFill>
              </a:rPr>
              <a:t> </a:t>
            </a:r>
            <a:r>
              <a:rPr lang="ru-RU" sz="2000" i="1" dirty="0" err="1" smtClean="0">
                <a:solidFill>
                  <a:srgbClr val="FF0000"/>
                </a:solidFill>
              </a:rPr>
              <a:t>деп</a:t>
            </a:r>
            <a:r>
              <a:rPr lang="ru-RU" sz="2000" i="1" dirty="0" smtClean="0">
                <a:solidFill>
                  <a:srgbClr val="FF0000"/>
                </a:solidFill>
              </a:rPr>
              <a:t> </a:t>
            </a:r>
            <a:r>
              <a:rPr lang="ru-RU" sz="2000" i="1" dirty="0" err="1" smtClean="0">
                <a:solidFill>
                  <a:srgbClr val="FF0000"/>
                </a:solidFill>
              </a:rPr>
              <a:t>окуучуга</a:t>
            </a:r>
            <a:r>
              <a:rPr lang="ru-RU" sz="2000" i="1" dirty="0" smtClean="0">
                <a:solidFill>
                  <a:srgbClr val="FF0000"/>
                </a:solidFill>
              </a:rPr>
              <a:t> ар </a:t>
            </a:r>
            <a:r>
              <a:rPr lang="ru-RU" sz="2000" i="1" dirty="0" err="1" smtClean="0">
                <a:solidFill>
                  <a:srgbClr val="FF0000"/>
                </a:solidFill>
              </a:rPr>
              <a:t>дайым</a:t>
            </a:r>
            <a:r>
              <a:rPr lang="ru-RU" sz="2000" i="1" dirty="0" smtClean="0">
                <a:solidFill>
                  <a:srgbClr val="FF0000"/>
                </a:solidFill>
              </a:rPr>
              <a:t> </a:t>
            </a:r>
            <a:r>
              <a:rPr lang="ru-RU" sz="2000" i="1" dirty="0" err="1" smtClean="0">
                <a:solidFill>
                  <a:srgbClr val="FF0000"/>
                </a:solidFill>
              </a:rPr>
              <a:t>айтып</a:t>
            </a:r>
            <a:r>
              <a:rPr lang="ru-RU" sz="2000" i="1" dirty="0" smtClean="0">
                <a:solidFill>
                  <a:srgbClr val="FF0000"/>
                </a:solidFill>
              </a:rPr>
              <a:t>, </a:t>
            </a:r>
            <a:r>
              <a:rPr lang="ru-RU" sz="2000" i="1" dirty="0" err="1" smtClean="0">
                <a:solidFill>
                  <a:srgbClr val="FF0000"/>
                </a:solidFill>
              </a:rPr>
              <a:t>аны</a:t>
            </a:r>
            <a:r>
              <a:rPr lang="ru-RU" sz="2000" i="1" dirty="0" smtClean="0">
                <a:solidFill>
                  <a:srgbClr val="FF0000"/>
                </a:solidFill>
              </a:rPr>
              <a:t> </a:t>
            </a:r>
            <a:r>
              <a:rPr lang="ru-RU" sz="2000" i="1" dirty="0" err="1" smtClean="0">
                <a:solidFill>
                  <a:srgbClr val="FF0000"/>
                </a:solidFill>
              </a:rPr>
              <a:t>мактап</a:t>
            </a:r>
            <a:r>
              <a:rPr lang="ru-RU" sz="2000" i="1" dirty="0" smtClean="0">
                <a:solidFill>
                  <a:srgbClr val="FF0000"/>
                </a:solidFill>
              </a:rPr>
              <a:t> </a:t>
            </a:r>
            <a:r>
              <a:rPr lang="ru-RU" sz="2000" i="1" dirty="0" err="1" smtClean="0">
                <a:solidFill>
                  <a:srgbClr val="FF0000"/>
                </a:solidFill>
              </a:rPr>
              <a:t>тургула</a:t>
            </a:r>
            <a:r>
              <a:rPr lang="ru-RU" sz="2000" i="1" dirty="0" smtClean="0">
                <a:solidFill>
                  <a:srgbClr val="FF0000"/>
                </a:solidFill>
              </a:rPr>
              <a:t>.</a:t>
            </a:r>
          </a:p>
          <a:p>
            <a:pPr eaLnBrk="1" hangingPunct="1">
              <a:buFont typeface="Wingdings" pitchFamily="2" charset="2"/>
              <a:buChar char="ü"/>
              <a:defRPr/>
            </a:pPr>
            <a:r>
              <a:rPr lang="ky-KG" sz="2000" i="1" dirty="0" smtClean="0">
                <a:solidFill>
                  <a:srgbClr val="FF0000"/>
                </a:solidFill>
              </a:rPr>
              <a:t>Бир нерсе ишке ашпаса эмкиде </a:t>
            </a:r>
          </a:p>
          <a:p>
            <a:pPr marL="0" indent="0" eaLnBrk="1" hangingPunct="1">
              <a:buFont typeface="Wingdings" pitchFamily="2" charset="2"/>
              <a:buNone/>
              <a:defRPr/>
            </a:pPr>
            <a:r>
              <a:rPr lang="ky-KG" sz="2000" i="1" dirty="0" smtClean="0">
                <a:solidFill>
                  <a:srgbClr val="FF0000"/>
                </a:solidFill>
              </a:rPr>
              <a:t>ашаарын айтып, түшүндүргүлө</a:t>
            </a:r>
          </a:p>
          <a:p>
            <a:pPr eaLnBrk="1" hangingPunct="1">
              <a:buFont typeface="Wingdings" pitchFamily="2" charset="2"/>
              <a:buChar char="ü"/>
              <a:defRPr/>
            </a:pPr>
            <a:r>
              <a:rPr lang="ky-KG" sz="2000" i="1" dirty="0" smtClean="0">
                <a:solidFill>
                  <a:srgbClr val="FF0000"/>
                </a:solidFill>
              </a:rPr>
              <a:t>Күндөлүгүн текшерип турууну унутпаңыздар.</a:t>
            </a:r>
          </a:p>
        </p:txBody>
      </p:sp>
      <p:sp>
        <p:nvSpPr>
          <p:cNvPr id="181252" name="AutoShape 4"/>
          <p:cNvSpPr>
            <a:spLocks noChangeArrowheads="1"/>
          </p:cNvSpPr>
          <p:nvPr/>
        </p:nvSpPr>
        <p:spPr bwMode="auto">
          <a:xfrm>
            <a:off x="0" y="0"/>
            <a:ext cx="4267200" cy="1905000"/>
          </a:xfrm>
          <a:prstGeom prst="irregularSeal2">
            <a:avLst/>
          </a:prstGeom>
          <a:solidFill>
            <a:srgbClr val="FF3300"/>
          </a:solidFill>
          <a:ln w="9525">
            <a:solidFill>
              <a:schemeClr val="tx1"/>
            </a:solidFill>
            <a:miter lim="800000"/>
            <a:headEnd/>
            <a:tailEnd/>
          </a:ln>
        </p:spPr>
        <p:txBody>
          <a:bodyPr wrap="none" anchor="ctr"/>
          <a:lstStyle>
            <a:lvl1pPr eaLnBrk="0" hangingPunct="0">
              <a:spcBef>
                <a:spcPct val="20000"/>
              </a:spcBef>
              <a:buClr>
                <a:schemeClr val="tx2"/>
              </a:buClr>
              <a:buFont typeface="Wingdings" pitchFamily="2" charset="2"/>
              <a:buChar char="v"/>
              <a:defRPr sz="2800">
                <a:solidFill>
                  <a:schemeClr val="tx1"/>
                </a:solidFill>
                <a:latin typeface="Arial" charset="0"/>
              </a:defRPr>
            </a:lvl1pPr>
            <a:lvl2pPr marL="742950" indent="-285750" eaLnBrk="0" hangingPunct="0">
              <a:spcBef>
                <a:spcPct val="20000"/>
              </a:spcBef>
              <a:buClr>
                <a:schemeClr val="accent1"/>
              </a:buClr>
              <a:buFont typeface="Wingdings" pitchFamily="2" charset="2"/>
              <a:buChar char="§"/>
              <a:defRPr sz="2600">
                <a:solidFill>
                  <a:schemeClr val="tx1"/>
                </a:solidFill>
                <a:latin typeface="Arial" charset="0"/>
              </a:defRPr>
            </a:lvl2pPr>
            <a:lvl3pPr marL="1143000" indent="-228600" eaLnBrk="0" hangingPunct="0">
              <a:spcBef>
                <a:spcPct val="20000"/>
              </a:spcBef>
              <a:buClr>
                <a:schemeClr val="accent2"/>
              </a:buClr>
              <a:buChar char="•"/>
              <a:defRPr sz="22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ru-RU" altLang="en-US" sz="1800"/>
          </a:p>
        </p:txBody>
      </p:sp>
      <p:sp>
        <p:nvSpPr>
          <p:cNvPr id="181255" name="WordArt 7"/>
          <p:cNvSpPr>
            <a:spLocks noChangeArrowheads="1" noChangeShapeType="1" noTextEdit="1"/>
          </p:cNvSpPr>
          <p:nvPr/>
        </p:nvSpPr>
        <p:spPr bwMode="auto">
          <a:xfrm>
            <a:off x="650875" y="590550"/>
            <a:ext cx="2592388" cy="781050"/>
          </a:xfrm>
          <a:prstGeom prst="rect">
            <a:avLst/>
          </a:prstGeom>
        </p:spPr>
        <p:txBody>
          <a:bodyPr wrap="none" fromWordArt="1">
            <a:prstTxWarp prst="textCascadeUp">
              <a:avLst>
                <a:gd name="adj" fmla="val 44444"/>
              </a:avLst>
            </a:prstTxWarp>
            <a:scene3d>
              <a:camera prst="legacyPerspectiveFront">
                <a:rot lat="20519967" lon="1080000" rev="0"/>
              </a:camera>
              <a:lightRig rig="legacyHarsh2" dir="b"/>
            </a:scene3d>
            <a:sp3d extrusionH="430200" prstMaterial="legacyMatte">
              <a:extrusionClr>
                <a:srgbClr val="FF6600"/>
              </a:extrusionClr>
            </a:sp3d>
          </a:bodyPr>
          <a:lstStyle/>
          <a:p>
            <a:pPr algn="ctr"/>
            <a:r>
              <a:rPr lang="ru-RU" sz="3600" kern="10">
                <a:ln w="9525">
                  <a:round/>
                  <a:headEnd/>
                  <a:tailEnd/>
                </a:ln>
                <a:gradFill rotWithShape="1">
                  <a:gsLst>
                    <a:gs pos="0">
                      <a:srgbClr val="FFE701"/>
                    </a:gs>
                    <a:gs pos="100000">
                      <a:srgbClr val="FE3E02"/>
                    </a:gs>
                  </a:gsLst>
                  <a:lin ang="5400000" scaled="1"/>
                </a:gradFill>
                <a:latin typeface="Impact"/>
              </a:rPr>
              <a:t>Сунуштар</a:t>
            </a:r>
          </a:p>
        </p:txBody>
      </p:sp>
    </p:spTree>
    <p:extLst>
      <p:ext uri="{BB962C8B-B14F-4D97-AF65-F5344CB8AC3E}">
        <p14:creationId xmlns:p14="http://schemas.microsoft.com/office/powerpoint/2010/main" val="42443934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fill="hold" grpId="0" nodeType="withEffect">
                                  <p:stCondLst>
                                    <p:cond delay="0"/>
                                  </p:stCondLst>
                                  <p:childTnLst>
                                    <p:anim calcmode="discrete" valueType="str">
                                      <p:cBhvr>
                                        <p:cTn id="6" dur="1000" fill="hold"/>
                                        <p:tgtEl>
                                          <p:spTgt spid="181252"/>
                                        </p:tgtEl>
                                        <p:attrNameLst>
                                          <p:attrName>style.visibility</p:attrName>
                                        </p:attrNameLst>
                                      </p:cBhvr>
                                      <p:tavLst>
                                        <p:tav tm="0">
                                          <p:val>
                                            <p:strVal val="hidden"/>
                                          </p:val>
                                        </p:tav>
                                        <p:tav tm="50000">
                                          <p:val>
                                            <p:strVal val="visible"/>
                                          </p:val>
                                        </p:tav>
                                      </p:tavLst>
                                    </p:anim>
                                  </p:childTnLst>
                                </p:cTn>
                              </p:par>
                            </p:childTnLst>
                          </p:cTn>
                        </p:par>
                        <p:par>
                          <p:cTn id="7" fill="hold" nodeType="afterGroup">
                            <p:stCondLst>
                              <p:cond delay="1000"/>
                            </p:stCondLst>
                            <p:childTnLst>
                              <p:par>
                                <p:cTn id="8" presetID="3" presetClass="entr" presetSubtype="0" fill="hold" grpId="0" nodeType="afterEffect">
                                  <p:stCondLst>
                                    <p:cond delay="0"/>
                                  </p:stCondLst>
                                  <p:childTnLst>
                                    <p:set>
                                      <p:cBhvr>
                                        <p:cTn id="9" dur="1" fill="hold">
                                          <p:stCondLst>
                                            <p:cond delay="0"/>
                                          </p:stCondLst>
                                        </p:cTn>
                                        <p:tgtEl>
                                          <p:spTgt spid="181255"/>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5" presetClass="entr" presetSubtype="0" fill="hold" nodeType="clickEffect">
                                  <p:stCondLst>
                                    <p:cond delay="0"/>
                                  </p:stCondLst>
                                  <p:childTnLst>
                                    <p:set>
                                      <p:cBhvr>
                                        <p:cTn id="13" dur="1" fill="hold">
                                          <p:stCondLst>
                                            <p:cond delay="0"/>
                                          </p:stCondLst>
                                        </p:cTn>
                                        <p:tgtEl>
                                          <p:spTgt spid="181257">
                                            <p:txEl>
                                              <p:pRg st="0" end="0"/>
                                            </p:txEl>
                                          </p:spTgt>
                                        </p:tgtEl>
                                        <p:attrNameLst>
                                          <p:attrName>style.visibility</p:attrName>
                                        </p:attrNameLst>
                                      </p:cBhvr>
                                      <p:to>
                                        <p:strVal val="visible"/>
                                      </p:to>
                                    </p:set>
                                    <p:anim calcmode="lin" valueType="num">
                                      <p:cBhvr>
                                        <p:cTn id="14" dur="500" decel="50000" fill="hold">
                                          <p:stCondLst>
                                            <p:cond delay="0"/>
                                          </p:stCondLst>
                                        </p:cTn>
                                        <p:tgtEl>
                                          <p:spTgt spid="181257">
                                            <p:txEl>
                                              <p:pRg st="0" end="0"/>
                                            </p:txEl>
                                          </p:spTgt>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81257">
                                            <p:txEl>
                                              <p:pRg st="0" end="0"/>
                                            </p:txEl>
                                          </p:spTgt>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81257">
                                            <p:txEl>
                                              <p:pRg st="0" end="0"/>
                                            </p:txEl>
                                          </p:spTgt>
                                        </p:tgtEl>
                                        <p:attrNameLst>
                                          <p:attrName>ppt_w</p:attrName>
                                        </p:attrNameLst>
                                      </p:cBhvr>
                                      <p:tavLst>
                                        <p:tav tm="0">
                                          <p:val>
                                            <p:strVal val="#ppt_w*.05"/>
                                          </p:val>
                                        </p:tav>
                                        <p:tav tm="100000">
                                          <p:val>
                                            <p:strVal val="#ppt_w"/>
                                          </p:val>
                                        </p:tav>
                                      </p:tavLst>
                                    </p:anim>
                                    <p:anim calcmode="lin" valueType="num">
                                      <p:cBhvr>
                                        <p:cTn id="17" dur="1000" fill="hold"/>
                                        <p:tgtEl>
                                          <p:spTgt spid="181257">
                                            <p:txEl>
                                              <p:pRg st="0" end="0"/>
                                            </p:txEl>
                                          </p:spTgt>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81257">
                                            <p:txEl>
                                              <p:pRg st="0" end="0"/>
                                            </p:txEl>
                                          </p:spTgt>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81257">
                                            <p:txEl>
                                              <p:pRg st="0" end="0"/>
                                            </p:txEl>
                                          </p:spTgt>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81257">
                                            <p:txEl>
                                              <p:pRg st="0" end="0"/>
                                            </p:txEl>
                                          </p:spTgt>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81257">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5" presetClass="entr" presetSubtype="0" fill="hold" nodeType="clickEffect">
                                  <p:stCondLst>
                                    <p:cond delay="0"/>
                                  </p:stCondLst>
                                  <p:childTnLst>
                                    <p:set>
                                      <p:cBhvr>
                                        <p:cTn id="25" dur="1" fill="hold">
                                          <p:stCondLst>
                                            <p:cond delay="0"/>
                                          </p:stCondLst>
                                        </p:cTn>
                                        <p:tgtEl>
                                          <p:spTgt spid="181257">
                                            <p:txEl>
                                              <p:pRg st="1" end="1"/>
                                            </p:txEl>
                                          </p:spTgt>
                                        </p:tgtEl>
                                        <p:attrNameLst>
                                          <p:attrName>style.visibility</p:attrName>
                                        </p:attrNameLst>
                                      </p:cBhvr>
                                      <p:to>
                                        <p:strVal val="visible"/>
                                      </p:to>
                                    </p:set>
                                    <p:anim calcmode="lin" valueType="num">
                                      <p:cBhvr>
                                        <p:cTn id="26" dur="500" decel="50000" fill="hold">
                                          <p:stCondLst>
                                            <p:cond delay="0"/>
                                          </p:stCondLst>
                                        </p:cTn>
                                        <p:tgtEl>
                                          <p:spTgt spid="181257">
                                            <p:txEl>
                                              <p:pRg st="1" end="1"/>
                                            </p:txEl>
                                          </p:spTgt>
                                        </p:tgtEl>
                                        <p:attrNameLst>
                                          <p:attrName>style.rotation</p:attrName>
                                        </p:attrNameLst>
                                      </p:cBhvr>
                                      <p:tavLst>
                                        <p:tav tm="0">
                                          <p:val>
                                            <p:fltVal val="-90"/>
                                          </p:val>
                                        </p:tav>
                                        <p:tav tm="100000">
                                          <p:val>
                                            <p:fltVal val="0"/>
                                          </p:val>
                                        </p:tav>
                                      </p:tavLst>
                                    </p:anim>
                                    <p:anim calcmode="lin" valueType="num">
                                      <p:cBhvr>
                                        <p:cTn id="27" dur="500" decel="50000" fill="hold">
                                          <p:stCondLst>
                                            <p:cond delay="0"/>
                                          </p:stCondLst>
                                        </p:cTn>
                                        <p:tgtEl>
                                          <p:spTgt spid="181257">
                                            <p:txEl>
                                              <p:pRg st="1" end="1"/>
                                            </p:txEl>
                                          </p:spTgt>
                                        </p:tgtEl>
                                        <p:attrNameLst>
                                          <p:attrName>ppt_w</p:attrName>
                                        </p:attrNameLst>
                                      </p:cBhvr>
                                      <p:tavLst>
                                        <p:tav tm="0">
                                          <p:val>
                                            <p:strVal val="#ppt_w"/>
                                          </p:val>
                                        </p:tav>
                                        <p:tav tm="100000">
                                          <p:val>
                                            <p:strVal val="#ppt_w*.05"/>
                                          </p:val>
                                        </p:tav>
                                      </p:tavLst>
                                    </p:anim>
                                    <p:anim calcmode="lin" valueType="num">
                                      <p:cBhvr>
                                        <p:cTn id="28" dur="500" accel="50000" fill="hold">
                                          <p:stCondLst>
                                            <p:cond delay="500"/>
                                          </p:stCondLst>
                                        </p:cTn>
                                        <p:tgtEl>
                                          <p:spTgt spid="181257">
                                            <p:txEl>
                                              <p:pRg st="1" end="1"/>
                                            </p:txEl>
                                          </p:spTgt>
                                        </p:tgtEl>
                                        <p:attrNameLst>
                                          <p:attrName>ppt_w</p:attrName>
                                        </p:attrNameLst>
                                      </p:cBhvr>
                                      <p:tavLst>
                                        <p:tav tm="0">
                                          <p:val>
                                            <p:strVal val="#ppt_w*.05"/>
                                          </p:val>
                                        </p:tav>
                                        <p:tav tm="100000">
                                          <p:val>
                                            <p:strVal val="#ppt_w"/>
                                          </p:val>
                                        </p:tav>
                                      </p:tavLst>
                                    </p:anim>
                                    <p:anim calcmode="lin" valueType="num">
                                      <p:cBhvr>
                                        <p:cTn id="29" dur="1000" fill="hold"/>
                                        <p:tgtEl>
                                          <p:spTgt spid="181257">
                                            <p:txEl>
                                              <p:pRg st="1" end="1"/>
                                            </p:txEl>
                                          </p:spTgt>
                                        </p:tgtEl>
                                        <p:attrNameLst>
                                          <p:attrName>ppt_h</p:attrName>
                                        </p:attrNameLst>
                                      </p:cBhvr>
                                      <p:tavLst>
                                        <p:tav tm="0">
                                          <p:val>
                                            <p:strVal val="#ppt_h"/>
                                          </p:val>
                                        </p:tav>
                                        <p:tav tm="100000">
                                          <p:val>
                                            <p:strVal val="#ppt_h"/>
                                          </p:val>
                                        </p:tav>
                                      </p:tavLst>
                                    </p:anim>
                                    <p:anim calcmode="lin" valueType="num">
                                      <p:cBhvr>
                                        <p:cTn id="30" dur="500" decel="50000" fill="hold">
                                          <p:stCondLst>
                                            <p:cond delay="0"/>
                                          </p:stCondLst>
                                        </p:cTn>
                                        <p:tgtEl>
                                          <p:spTgt spid="181257">
                                            <p:txEl>
                                              <p:pRg st="1" end="1"/>
                                            </p:txEl>
                                          </p:spTgt>
                                        </p:tgtEl>
                                        <p:attrNameLst>
                                          <p:attrName>ppt_x</p:attrName>
                                        </p:attrNameLst>
                                      </p:cBhvr>
                                      <p:tavLst>
                                        <p:tav tm="0">
                                          <p:val>
                                            <p:strVal val="#ppt_x+.4"/>
                                          </p:val>
                                        </p:tav>
                                        <p:tav tm="100000">
                                          <p:val>
                                            <p:strVal val="#ppt_x"/>
                                          </p:val>
                                        </p:tav>
                                      </p:tavLst>
                                    </p:anim>
                                    <p:anim calcmode="lin" valueType="num">
                                      <p:cBhvr>
                                        <p:cTn id="31" dur="500" decel="50000" fill="hold">
                                          <p:stCondLst>
                                            <p:cond delay="0"/>
                                          </p:stCondLst>
                                        </p:cTn>
                                        <p:tgtEl>
                                          <p:spTgt spid="181257">
                                            <p:txEl>
                                              <p:pRg st="1" end="1"/>
                                            </p:txEl>
                                          </p:spTgt>
                                        </p:tgtEl>
                                        <p:attrNameLst>
                                          <p:attrName>ppt_y</p:attrName>
                                        </p:attrNameLst>
                                      </p:cBhvr>
                                      <p:tavLst>
                                        <p:tav tm="0">
                                          <p:val>
                                            <p:strVal val="#ppt_y-.2"/>
                                          </p:val>
                                        </p:tav>
                                        <p:tav tm="100000">
                                          <p:val>
                                            <p:strVal val="#ppt_y+.1"/>
                                          </p:val>
                                        </p:tav>
                                      </p:tavLst>
                                    </p:anim>
                                    <p:anim calcmode="lin" valueType="num">
                                      <p:cBhvr>
                                        <p:cTn id="32" dur="500" accel="50000" fill="hold">
                                          <p:stCondLst>
                                            <p:cond delay="500"/>
                                          </p:stCondLst>
                                        </p:cTn>
                                        <p:tgtEl>
                                          <p:spTgt spid="181257">
                                            <p:txEl>
                                              <p:pRg st="1" end="1"/>
                                            </p:txEl>
                                          </p:spTgt>
                                        </p:tgtEl>
                                        <p:attrNameLst>
                                          <p:attrName>ppt_y</p:attrName>
                                        </p:attrNameLst>
                                      </p:cBhvr>
                                      <p:tavLst>
                                        <p:tav tm="0">
                                          <p:val>
                                            <p:strVal val="#ppt_y+.1"/>
                                          </p:val>
                                        </p:tav>
                                        <p:tav tm="100000">
                                          <p:val>
                                            <p:strVal val="#ppt_y"/>
                                          </p:val>
                                        </p:tav>
                                      </p:tavLst>
                                    </p:anim>
                                    <p:animEffect transition="in" filter="fade">
                                      <p:cBhvr>
                                        <p:cTn id="33" dur="1000" decel="50000">
                                          <p:stCondLst>
                                            <p:cond delay="0"/>
                                          </p:stCondLst>
                                        </p:cTn>
                                        <p:tgtEl>
                                          <p:spTgt spid="181257">
                                            <p:txEl>
                                              <p:pRg st="1" end="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5" presetClass="entr" presetSubtype="0" fill="hold" nodeType="clickEffect">
                                  <p:stCondLst>
                                    <p:cond delay="0"/>
                                  </p:stCondLst>
                                  <p:childTnLst>
                                    <p:set>
                                      <p:cBhvr>
                                        <p:cTn id="37" dur="1" fill="hold">
                                          <p:stCondLst>
                                            <p:cond delay="0"/>
                                          </p:stCondLst>
                                        </p:cTn>
                                        <p:tgtEl>
                                          <p:spTgt spid="181257">
                                            <p:txEl>
                                              <p:pRg st="2" end="2"/>
                                            </p:txEl>
                                          </p:spTgt>
                                        </p:tgtEl>
                                        <p:attrNameLst>
                                          <p:attrName>style.visibility</p:attrName>
                                        </p:attrNameLst>
                                      </p:cBhvr>
                                      <p:to>
                                        <p:strVal val="visible"/>
                                      </p:to>
                                    </p:set>
                                    <p:anim calcmode="lin" valueType="num">
                                      <p:cBhvr>
                                        <p:cTn id="38" dur="500" decel="50000" fill="hold">
                                          <p:stCondLst>
                                            <p:cond delay="0"/>
                                          </p:stCondLst>
                                        </p:cTn>
                                        <p:tgtEl>
                                          <p:spTgt spid="181257">
                                            <p:txEl>
                                              <p:pRg st="2" end="2"/>
                                            </p:txEl>
                                          </p:spTgt>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81257">
                                            <p:txEl>
                                              <p:pRg st="2" end="2"/>
                                            </p:txEl>
                                          </p:spTgt>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81257">
                                            <p:txEl>
                                              <p:pRg st="2" end="2"/>
                                            </p:txEl>
                                          </p:spTgt>
                                        </p:tgtEl>
                                        <p:attrNameLst>
                                          <p:attrName>ppt_w</p:attrName>
                                        </p:attrNameLst>
                                      </p:cBhvr>
                                      <p:tavLst>
                                        <p:tav tm="0">
                                          <p:val>
                                            <p:strVal val="#ppt_w*.05"/>
                                          </p:val>
                                        </p:tav>
                                        <p:tav tm="100000">
                                          <p:val>
                                            <p:strVal val="#ppt_w"/>
                                          </p:val>
                                        </p:tav>
                                      </p:tavLst>
                                    </p:anim>
                                    <p:anim calcmode="lin" valueType="num">
                                      <p:cBhvr>
                                        <p:cTn id="41" dur="1000" fill="hold"/>
                                        <p:tgtEl>
                                          <p:spTgt spid="181257">
                                            <p:txEl>
                                              <p:pRg st="2" end="2"/>
                                            </p:txEl>
                                          </p:spTgt>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81257">
                                            <p:txEl>
                                              <p:pRg st="2" end="2"/>
                                            </p:txEl>
                                          </p:spTgt>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81257">
                                            <p:txEl>
                                              <p:pRg st="2" end="2"/>
                                            </p:txEl>
                                          </p:spTgt>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81257">
                                            <p:txEl>
                                              <p:pRg st="2" end="2"/>
                                            </p:txEl>
                                          </p:spTgt>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81257">
                                            <p:txEl>
                                              <p:pRg st="2" end="2"/>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5" presetClass="entr" presetSubtype="0" fill="hold" nodeType="clickEffect">
                                  <p:stCondLst>
                                    <p:cond delay="0"/>
                                  </p:stCondLst>
                                  <p:childTnLst>
                                    <p:set>
                                      <p:cBhvr>
                                        <p:cTn id="49" dur="1" fill="hold">
                                          <p:stCondLst>
                                            <p:cond delay="0"/>
                                          </p:stCondLst>
                                        </p:cTn>
                                        <p:tgtEl>
                                          <p:spTgt spid="181257">
                                            <p:txEl>
                                              <p:pRg st="3" end="3"/>
                                            </p:txEl>
                                          </p:spTgt>
                                        </p:tgtEl>
                                        <p:attrNameLst>
                                          <p:attrName>style.visibility</p:attrName>
                                        </p:attrNameLst>
                                      </p:cBhvr>
                                      <p:to>
                                        <p:strVal val="visible"/>
                                      </p:to>
                                    </p:set>
                                    <p:anim calcmode="lin" valueType="num">
                                      <p:cBhvr>
                                        <p:cTn id="50" dur="500" decel="50000" fill="hold">
                                          <p:stCondLst>
                                            <p:cond delay="0"/>
                                          </p:stCondLst>
                                        </p:cTn>
                                        <p:tgtEl>
                                          <p:spTgt spid="181257">
                                            <p:txEl>
                                              <p:pRg st="3" end="3"/>
                                            </p:txEl>
                                          </p:spTgt>
                                        </p:tgtEl>
                                        <p:attrNameLst>
                                          <p:attrName>style.rotation</p:attrName>
                                        </p:attrNameLst>
                                      </p:cBhvr>
                                      <p:tavLst>
                                        <p:tav tm="0">
                                          <p:val>
                                            <p:fltVal val="-90"/>
                                          </p:val>
                                        </p:tav>
                                        <p:tav tm="100000">
                                          <p:val>
                                            <p:fltVal val="0"/>
                                          </p:val>
                                        </p:tav>
                                      </p:tavLst>
                                    </p:anim>
                                    <p:anim calcmode="lin" valueType="num">
                                      <p:cBhvr>
                                        <p:cTn id="51" dur="500" decel="50000" fill="hold">
                                          <p:stCondLst>
                                            <p:cond delay="0"/>
                                          </p:stCondLst>
                                        </p:cTn>
                                        <p:tgtEl>
                                          <p:spTgt spid="181257">
                                            <p:txEl>
                                              <p:pRg st="3" end="3"/>
                                            </p:txEl>
                                          </p:spTgt>
                                        </p:tgtEl>
                                        <p:attrNameLst>
                                          <p:attrName>ppt_w</p:attrName>
                                        </p:attrNameLst>
                                      </p:cBhvr>
                                      <p:tavLst>
                                        <p:tav tm="0">
                                          <p:val>
                                            <p:strVal val="#ppt_w"/>
                                          </p:val>
                                        </p:tav>
                                        <p:tav tm="100000">
                                          <p:val>
                                            <p:strVal val="#ppt_w*.05"/>
                                          </p:val>
                                        </p:tav>
                                      </p:tavLst>
                                    </p:anim>
                                    <p:anim calcmode="lin" valueType="num">
                                      <p:cBhvr>
                                        <p:cTn id="52" dur="500" accel="50000" fill="hold">
                                          <p:stCondLst>
                                            <p:cond delay="500"/>
                                          </p:stCondLst>
                                        </p:cTn>
                                        <p:tgtEl>
                                          <p:spTgt spid="181257">
                                            <p:txEl>
                                              <p:pRg st="3" end="3"/>
                                            </p:txEl>
                                          </p:spTgt>
                                        </p:tgtEl>
                                        <p:attrNameLst>
                                          <p:attrName>ppt_w</p:attrName>
                                        </p:attrNameLst>
                                      </p:cBhvr>
                                      <p:tavLst>
                                        <p:tav tm="0">
                                          <p:val>
                                            <p:strVal val="#ppt_w*.05"/>
                                          </p:val>
                                        </p:tav>
                                        <p:tav tm="100000">
                                          <p:val>
                                            <p:strVal val="#ppt_w"/>
                                          </p:val>
                                        </p:tav>
                                      </p:tavLst>
                                    </p:anim>
                                    <p:anim calcmode="lin" valueType="num">
                                      <p:cBhvr>
                                        <p:cTn id="53" dur="1000" fill="hold"/>
                                        <p:tgtEl>
                                          <p:spTgt spid="181257">
                                            <p:txEl>
                                              <p:pRg st="3" end="3"/>
                                            </p:txEl>
                                          </p:spTgt>
                                        </p:tgtEl>
                                        <p:attrNameLst>
                                          <p:attrName>ppt_h</p:attrName>
                                        </p:attrNameLst>
                                      </p:cBhvr>
                                      <p:tavLst>
                                        <p:tav tm="0">
                                          <p:val>
                                            <p:strVal val="#ppt_h"/>
                                          </p:val>
                                        </p:tav>
                                        <p:tav tm="100000">
                                          <p:val>
                                            <p:strVal val="#ppt_h"/>
                                          </p:val>
                                        </p:tav>
                                      </p:tavLst>
                                    </p:anim>
                                    <p:anim calcmode="lin" valueType="num">
                                      <p:cBhvr>
                                        <p:cTn id="54" dur="500" decel="50000" fill="hold">
                                          <p:stCondLst>
                                            <p:cond delay="0"/>
                                          </p:stCondLst>
                                        </p:cTn>
                                        <p:tgtEl>
                                          <p:spTgt spid="181257">
                                            <p:txEl>
                                              <p:pRg st="3" end="3"/>
                                            </p:txEl>
                                          </p:spTgt>
                                        </p:tgtEl>
                                        <p:attrNameLst>
                                          <p:attrName>ppt_x</p:attrName>
                                        </p:attrNameLst>
                                      </p:cBhvr>
                                      <p:tavLst>
                                        <p:tav tm="0">
                                          <p:val>
                                            <p:strVal val="#ppt_x+.4"/>
                                          </p:val>
                                        </p:tav>
                                        <p:tav tm="100000">
                                          <p:val>
                                            <p:strVal val="#ppt_x"/>
                                          </p:val>
                                        </p:tav>
                                      </p:tavLst>
                                    </p:anim>
                                    <p:anim calcmode="lin" valueType="num">
                                      <p:cBhvr>
                                        <p:cTn id="55" dur="500" decel="50000" fill="hold">
                                          <p:stCondLst>
                                            <p:cond delay="0"/>
                                          </p:stCondLst>
                                        </p:cTn>
                                        <p:tgtEl>
                                          <p:spTgt spid="181257">
                                            <p:txEl>
                                              <p:pRg st="3" end="3"/>
                                            </p:txEl>
                                          </p:spTgt>
                                        </p:tgtEl>
                                        <p:attrNameLst>
                                          <p:attrName>ppt_y</p:attrName>
                                        </p:attrNameLst>
                                      </p:cBhvr>
                                      <p:tavLst>
                                        <p:tav tm="0">
                                          <p:val>
                                            <p:strVal val="#ppt_y-.2"/>
                                          </p:val>
                                        </p:tav>
                                        <p:tav tm="100000">
                                          <p:val>
                                            <p:strVal val="#ppt_y+.1"/>
                                          </p:val>
                                        </p:tav>
                                      </p:tavLst>
                                    </p:anim>
                                    <p:anim calcmode="lin" valueType="num">
                                      <p:cBhvr>
                                        <p:cTn id="56" dur="500" accel="50000" fill="hold">
                                          <p:stCondLst>
                                            <p:cond delay="500"/>
                                          </p:stCondLst>
                                        </p:cTn>
                                        <p:tgtEl>
                                          <p:spTgt spid="181257">
                                            <p:txEl>
                                              <p:pRg st="3" end="3"/>
                                            </p:txEl>
                                          </p:spTgt>
                                        </p:tgtEl>
                                        <p:attrNameLst>
                                          <p:attrName>ppt_y</p:attrName>
                                        </p:attrNameLst>
                                      </p:cBhvr>
                                      <p:tavLst>
                                        <p:tav tm="0">
                                          <p:val>
                                            <p:strVal val="#ppt_y+.1"/>
                                          </p:val>
                                        </p:tav>
                                        <p:tav tm="100000">
                                          <p:val>
                                            <p:strVal val="#ppt_y"/>
                                          </p:val>
                                        </p:tav>
                                      </p:tavLst>
                                    </p:anim>
                                    <p:animEffect transition="in" filter="fade">
                                      <p:cBhvr>
                                        <p:cTn id="57" dur="1000" decel="50000">
                                          <p:stCondLst>
                                            <p:cond delay="0"/>
                                          </p:stCondLst>
                                        </p:cTn>
                                        <p:tgtEl>
                                          <p:spTgt spid="181257">
                                            <p:txEl>
                                              <p:pRg st="3" end="3"/>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5" presetClass="entr" presetSubtype="0" fill="hold" nodeType="clickEffect">
                                  <p:stCondLst>
                                    <p:cond delay="0"/>
                                  </p:stCondLst>
                                  <p:childTnLst>
                                    <p:set>
                                      <p:cBhvr>
                                        <p:cTn id="61" dur="1" fill="hold">
                                          <p:stCondLst>
                                            <p:cond delay="0"/>
                                          </p:stCondLst>
                                        </p:cTn>
                                        <p:tgtEl>
                                          <p:spTgt spid="181258">
                                            <p:txEl>
                                              <p:pRg st="0" end="0"/>
                                            </p:txEl>
                                          </p:spTgt>
                                        </p:tgtEl>
                                        <p:attrNameLst>
                                          <p:attrName>style.visibility</p:attrName>
                                        </p:attrNameLst>
                                      </p:cBhvr>
                                      <p:to>
                                        <p:strVal val="visible"/>
                                      </p:to>
                                    </p:set>
                                    <p:anim calcmode="lin" valueType="num">
                                      <p:cBhvr>
                                        <p:cTn id="62" dur="500" decel="50000" fill="hold">
                                          <p:stCondLst>
                                            <p:cond delay="0"/>
                                          </p:stCondLst>
                                        </p:cTn>
                                        <p:tgtEl>
                                          <p:spTgt spid="181258">
                                            <p:txEl>
                                              <p:pRg st="0" end="0"/>
                                            </p:txEl>
                                          </p:spTgt>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181258">
                                            <p:txEl>
                                              <p:pRg st="0" end="0"/>
                                            </p:txEl>
                                          </p:spTgt>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181258">
                                            <p:txEl>
                                              <p:pRg st="0" end="0"/>
                                            </p:txEl>
                                          </p:spTgt>
                                        </p:tgtEl>
                                        <p:attrNameLst>
                                          <p:attrName>ppt_w</p:attrName>
                                        </p:attrNameLst>
                                      </p:cBhvr>
                                      <p:tavLst>
                                        <p:tav tm="0">
                                          <p:val>
                                            <p:strVal val="#ppt_w*.05"/>
                                          </p:val>
                                        </p:tav>
                                        <p:tav tm="100000">
                                          <p:val>
                                            <p:strVal val="#ppt_w"/>
                                          </p:val>
                                        </p:tav>
                                      </p:tavLst>
                                    </p:anim>
                                    <p:anim calcmode="lin" valueType="num">
                                      <p:cBhvr>
                                        <p:cTn id="65" dur="1000" fill="hold"/>
                                        <p:tgtEl>
                                          <p:spTgt spid="181258">
                                            <p:txEl>
                                              <p:pRg st="0" end="0"/>
                                            </p:txEl>
                                          </p:spTgt>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181258">
                                            <p:txEl>
                                              <p:pRg st="0" end="0"/>
                                            </p:txEl>
                                          </p:spTgt>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181258">
                                            <p:txEl>
                                              <p:pRg st="0" end="0"/>
                                            </p:txEl>
                                          </p:spTgt>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181258">
                                            <p:txEl>
                                              <p:pRg st="0" end="0"/>
                                            </p:txEl>
                                          </p:spTgt>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181258">
                                            <p:txEl>
                                              <p:pRg st="0" end="0"/>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5" presetClass="entr" presetSubtype="0" fill="hold" nodeType="clickEffect">
                                  <p:stCondLst>
                                    <p:cond delay="0"/>
                                  </p:stCondLst>
                                  <p:childTnLst>
                                    <p:set>
                                      <p:cBhvr>
                                        <p:cTn id="73" dur="1" fill="hold">
                                          <p:stCondLst>
                                            <p:cond delay="0"/>
                                          </p:stCondLst>
                                        </p:cTn>
                                        <p:tgtEl>
                                          <p:spTgt spid="181258">
                                            <p:txEl>
                                              <p:pRg st="1" end="1"/>
                                            </p:txEl>
                                          </p:spTgt>
                                        </p:tgtEl>
                                        <p:attrNameLst>
                                          <p:attrName>style.visibility</p:attrName>
                                        </p:attrNameLst>
                                      </p:cBhvr>
                                      <p:to>
                                        <p:strVal val="visible"/>
                                      </p:to>
                                    </p:set>
                                    <p:anim calcmode="lin" valueType="num">
                                      <p:cBhvr>
                                        <p:cTn id="74" dur="500" decel="50000" fill="hold">
                                          <p:stCondLst>
                                            <p:cond delay="0"/>
                                          </p:stCondLst>
                                        </p:cTn>
                                        <p:tgtEl>
                                          <p:spTgt spid="181258">
                                            <p:txEl>
                                              <p:pRg st="1" end="1"/>
                                            </p:txEl>
                                          </p:spTgt>
                                        </p:tgtEl>
                                        <p:attrNameLst>
                                          <p:attrName>style.rotation</p:attrName>
                                        </p:attrNameLst>
                                      </p:cBhvr>
                                      <p:tavLst>
                                        <p:tav tm="0">
                                          <p:val>
                                            <p:fltVal val="-90"/>
                                          </p:val>
                                        </p:tav>
                                        <p:tav tm="100000">
                                          <p:val>
                                            <p:fltVal val="0"/>
                                          </p:val>
                                        </p:tav>
                                      </p:tavLst>
                                    </p:anim>
                                    <p:anim calcmode="lin" valueType="num">
                                      <p:cBhvr>
                                        <p:cTn id="75" dur="500" decel="50000" fill="hold">
                                          <p:stCondLst>
                                            <p:cond delay="0"/>
                                          </p:stCondLst>
                                        </p:cTn>
                                        <p:tgtEl>
                                          <p:spTgt spid="181258">
                                            <p:txEl>
                                              <p:pRg st="1" end="1"/>
                                            </p:txEl>
                                          </p:spTgt>
                                        </p:tgtEl>
                                        <p:attrNameLst>
                                          <p:attrName>ppt_w</p:attrName>
                                        </p:attrNameLst>
                                      </p:cBhvr>
                                      <p:tavLst>
                                        <p:tav tm="0">
                                          <p:val>
                                            <p:strVal val="#ppt_w"/>
                                          </p:val>
                                        </p:tav>
                                        <p:tav tm="100000">
                                          <p:val>
                                            <p:strVal val="#ppt_w*.05"/>
                                          </p:val>
                                        </p:tav>
                                      </p:tavLst>
                                    </p:anim>
                                    <p:anim calcmode="lin" valueType="num">
                                      <p:cBhvr>
                                        <p:cTn id="76" dur="500" accel="50000" fill="hold">
                                          <p:stCondLst>
                                            <p:cond delay="500"/>
                                          </p:stCondLst>
                                        </p:cTn>
                                        <p:tgtEl>
                                          <p:spTgt spid="181258">
                                            <p:txEl>
                                              <p:pRg st="1" end="1"/>
                                            </p:txEl>
                                          </p:spTgt>
                                        </p:tgtEl>
                                        <p:attrNameLst>
                                          <p:attrName>ppt_w</p:attrName>
                                        </p:attrNameLst>
                                      </p:cBhvr>
                                      <p:tavLst>
                                        <p:tav tm="0">
                                          <p:val>
                                            <p:strVal val="#ppt_w*.05"/>
                                          </p:val>
                                        </p:tav>
                                        <p:tav tm="100000">
                                          <p:val>
                                            <p:strVal val="#ppt_w"/>
                                          </p:val>
                                        </p:tav>
                                      </p:tavLst>
                                    </p:anim>
                                    <p:anim calcmode="lin" valueType="num">
                                      <p:cBhvr>
                                        <p:cTn id="77" dur="1000" fill="hold"/>
                                        <p:tgtEl>
                                          <p:spTgt spid="181258">
                                            <p:txEl>
                                              <p:pRg st="1" end="1"/>
                                            </p:txEl>
                                          </p:spTgt>
                                        </p:tgtEl>
                                        <p:attrNameLst>
                                          <p:attrName>ppt_h</p:attrName>
                                        </p:attrNameLst>
                                      </p:cBhvr>
                                      <p:tavLst>
                                        <p:tav tm="0">
                                          <p:val>
                                            <p:strVal val="#ppt_h"/>
                                          </p:val>
                                        </p:tav>
                                        <p:tav tm="100000">
                                          <p:val>
                                            <p:strVal val="#ppt_h"/>
                                          </p:val>
                                        </p:tav>
                                      </p:tavLst>
                                    </p:anim>
                                    <p:anim calcmode="lin" valueType="num">
                                      <p:cBhvr>
                                        <p:cTn id="78" dur="500" decel="50000" fill="hold">
                                          <p:stCondLst>
                                            <p:cond delay="0"/>
                                          </p:stCondLst>
                                        </p:cTn>
                                        <p:tgtEl>
                                          <p:spTgt spid="181258">
                                            <p:txEl>
                                              <p:pRg st="1" end="1"/>
                                            </p:txEl>
                                          </p:spTgt>
                                        </p:tgtEl>
                                        <p:attrNameLst>
                                          <p:attrName>ppt_x</p:attrName>
                                        </p:attrNameLst>
                                      </p:cBhvr>
                                      <p:tavLst>
                                        <p:tav tm="0">
                                          <p:val>
                                            <p:strVal val="#ppt_x+.4"/>
                                          </p:val>
                                        </p:tav>
                                        <p:tav tm="100000">
                                          <p:val>
                                            <p:strVal val="#ppt_x"/>
                                          </p:val>
                                        </p:tav>
                                      </p:tavLst>
                                    </p:anim>
                                    <p:anim calcmode="lin" valueType="num">
                                      <p:cBhvr>
                                        <p:cTn id="79" dur="500" decel="50000" fill="hold">
                                          <p:stCondLst>
                                            <p:cond delay="0"/>
                                          </p:stCondLst>
                                        </p:cTn>
                                        <p:tgtEl>
                                          <p:spTgt spid="181258">
                                            <p:txEl>
                                              <p:pRg st="1" end="1"/>
                                            </p:txEl>
                                          </p:spTgt>
                                        </p:tgtEl>
                                        <p:attrNameLst>
                                          <p:attrName>ppt_y</p:attrName>
                                        </p:attrNameLst>
                                      </p:cBhvr>
                                      <p:tavLst>
                                        <p:tav tm="0">
                                          <p:val>
                                            <p:strVal val="#ppt_y-.2"/>
                                          </p:val>
                                        </p:tav>
                                        <p:tav tm="100000">
                                          <p:val>
                                            <p:strVal val="#ppt_y+.1"/>
                                          </p:val>
                                        </p:tav>
                                      </p:tavLst>
                                    </p:anim>
                                    <p:anim calcmode="lin" valueType="num">
                                      <p:cBhvr>
                                        <p:cTn id="80" dur="500" accel="50000" fill="hold">
                                          <p:stCondLst>
                                            <p:cond delay="500"/>
                                          </p:stCondLst>
                                        </p:cTn>
                                        <p:tgtEl>
                                          <p:spTgt spid="181258">
                                            <p:txEl>
                                              <p:pRg st="1" end="1"/>
                                            </p:txEl>
                                          </p:spTgt>
                                        </p:tgtEl>
                                        <p:attrNameLst>
                                          <p:attrName>ppt_y</p:attrName>
                                        </p:attrNameLst>
                                      </p:cBhvr>
                                      <p:tavLst>
                                        <p:tav tm="0">
                                          <p:val>
                                            <p:strVal val="#ppt_y+.1"/>
                                          </p:val>
                                        </p:tav>
                                        <p:tav tm="100000">
                                          <p:val>
                                            <p:strVal val="#ppt_y"/>
                                          </p:val>
                                        </p:tav>
                                      </p:tavLst>
                                    </p:anim>
                                    <p:animEffect transition="in" filter="fade">
                                      <p:cBhvr>
                                        <p:cTn id="81" dur="1000" decel="50000">
                                          <p:stCondLst>
                                            <p:cond delay="0"/>
                                          </p:stCondLst>
                                        </p:cTn>
                                        <p:tgtEl>
                                          <p:spTgt spid="181258">
                                            <p:txEl>
                                              <p:pRg st="1" end="1"/>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5" presetClass="entr" presetSubtype="0" fill="hold" nodeType="clickEffect">
                                  <p:stCondLst>
                                    <p:cond delay="0"/>
                                  </p:stCondLst>
                                  <p:childTnLst>
                                    <p:set>
                                      <p:cBhvr>
                                        <p:cTn id="85" dur="1" fill="hold">
                                          <p:stCondLst>
                                            <p:cond delay="0"/>
                                          </p:stCondLst>
                                        </p:cTn>
                                        <p:tgtEl>
                                          <p:spTgt spid="181258">
                                            <p:txEl>
                                              <p:pRg st="2" end="2"/>
                                            </p:txEl>
                                          </p:spTgt>
                                        </p:tgtEl>
                                        <p:attrNameLst>
                                          <p:attrName>style.visibility</p:attrName>
                                        </p:attrNameLst>
                                      </p:cBhvr>
                                      <p:to>
                                        <p:strVal val="visible"/>
                                      </p:to>
                                    </p:set>
                                    <p:anim calcmode="lin" valueType="num">
                                      <p:cBhvr>
                                        <p:cTn id="86" dur="500" decel="50000" fill="hold">
                                          <p:stCondLst>
                                            <p:cond delay="0"/>
                                          </p:stCondLst>
                                        </p:cTn>
                                        <p:tgtEl>
                                          <p:spTgt spid="181258">
                                            <p:txEl>
                                              <p:pRg st="2" end="2"/>
                                            </p:txEl>
                                          </p:spTgt>
                                        </p:tgtEl>
                                        <p:attrNameLst>
                                          <p:attrName>style.rotation</p:attrName>
                                        </p:attrNameLst>
                                      </p:cBhvr>
                                      <p:tavLst>
                                        <p:tav tm="0">
                                          <p:val>
                                            <p:fltVal val="-90"/>
                                          </p:val>
                                        </p:tav>
                                        <p:tav tm="100000">
                                          <p:val>
                                            <p:fltVal val="0"/>
                                          </p:val>
                                        </p:tav>
                                      </p:tavLst>
                                    </p:anim>
                                    <p:anim calcmode="lin" valueType="num">
                                      <p:cBhvr>
                                        <p:cTn id="87" dur="500" decel="50000" fill="hold">
                                          <p:stCondLst>
                                            <p:cond delay="0"/>
                                          </p:stCondLst>
                                        </p:cTn>
                                        <p:tgtEl>
                                          <p:spTgt spid="181258">
                                            <p:txEl>
                                              <p:pRg st="2" end="2"/>
                                            </p:txEl>
                                          </p:spTgt>
                                        </p:tgtEl>
                                        <p:attrNameLst>
                                          <p:attrName>ppt_w</p:attrName>
                                        </p:attrNameLst>
                                      </p:cBhvr>
                                      <p:tavLst>
                                        <p:tav tm="0">
                                          <p:val>
                                            <p:strVal val="#ppt_w"/>
                                          </p:val>
                                        </p:tav>
                                        <p:tav tm="100000">
                                          <p:val>
                                            <p:strVal val="#ppt_w*.05"/>
                                          </p:val>
                                        </p:tav>
                                      </p:tavLst>
                                    </p:anim>
                                    <p:anim calcmode="lin" valueType="num">
                                      <p:cBhvr>
                                        <p:cTn id="88" dur="500" accel="50000" fill="hold">
                                          <p:stCondLst>
                                            <p:cond delay="500"/>
                                          </p:stCondLst>
                                        </p:cTn>
                                        <p:tgtEl>
                                          <p:spTgt spid="181258">
                                            <p:txEl>
                                              <p:pRg st="2" end="2"/>
                                            </p:txEl>
                                          </p:spTgt>
                                        </p:tgtEl>
                                        <p:attrNameLst>
                                          <p:attrName>ppt_w</p:attrName>
                                        </p:attrNameLst>
                                      </p:cBhvr>
                                      <p:tavLst>
                                        <p:tav tm="0">
                                          <p:val>
                                            <p:strVal val="#ppt_w*.05"/>
                                          </p:val>
                                        </p:tav>
                                        <p:tav tm="100000">
                                          <p:val>
                                            <p:strVal val="#ppt_w"/>
                                          </p:val>
                                        </p:tav>
                                      </p:tavLst>
                                    </p:anim>
                                    <p:anim calcmode="lin" valueType="num">
                                      <p:cBhvr>
                                        <p:cTn id="89" dur="1000" fill="hold"/>
                                        <p:tgtEl>
                                          <p:spTgt spid="181258">
                                            <p:txEl>
                                              <p:pRg st="2" end="2"/>
                                            </p:txEl>
                                          </p:spTgt>
                                        </p:tgtEl>
                                        <p:attrNameLst>
                                          <p:attrName>ppt_h</p:attrName>
                                        </p:attrNameLst>
                                      </p:cBhvr>
                                      <p:tavLst>
                                        <p:tav tm="0">
                                          <p:val>
                                            <p:strVal val="#ppt_h"/>
                                          </p:val>
                                        </p:tav>
                                        <p:tav tm="100000">
                                          <p:val>
                                            <p:strVal val="#ppt_h"/>
                                          </p:val>
                                        </p:tav>
                                      </p:tavLst>
                                    </p:anim>
                                    <p:anim calcmode="lin" valueType="num">
                                      <p:cBhvr>
                                        <p:cTn id="90" dur="500" decel="50000" fill="hold">
                                          <p:stCondLst>
                                            <p:cond delay="0"/>
                                          </p:stCondLst>
                                        </p:cTn>
                                        <p:tgtEl>
                                          <p:spTgt spid="181258">
                                            <p:txEl>
                                              <p:pRg st="2" end="2"/>
                                            </p:txEl>
                                          </p:spTgt>
                                        </p:tgtEl>
                                        <p:attrNameLst>
                                          <p:attrName>ppt_x</p:attrName>
                                        </p:attrNameLst>
                                      </p:cBhvr>
                                      <p:tavLst>
                                        <p:tav tm="0">
                                          <p:val>
                                            <p:strVal val="#ppt_x+.4"/>
                                          </p:val>
                                        </p:tav>
                                        <p:tav tm="100000">
                                          <p:val>
                                            <p:strVal val="#ppt_x"/>
                                          </p:val>
                                        </p:tav>
                                      </p:tavLst>
                                    </p:anim>
                                    <p:anim calcmode="lin" valueType="num">
                                      <p:cBhvr>
                                        <p:cTn id="91" dur="500" decel="50000" fill="hold">
                                          <p:stCondLst>
                                            <p:cond delay="0"/>
                                          </p:stCondLst>
                                        </p:cTn>
                                        <p:tgtEl>
                                          <p:spTgt spid="181258">
                                            <p:txEl>
                                              <p:pRg st="2" end="2"/>
                                            </p:txEl>
                                          </p:spTgt>
                                        </p:tgtEl>
                                        <p:attrNameLst>
                                          <p:attrName>ppt_y</p:attrName>
                                        </p:attrNameLst>
                                      </p:cBhvr>
                                      <p:tavLst>
                                        <p:tav tm="0">
                                          <p:val>
                                            <p:strVal val="#ppt_y-.2"/>
                                          </p:val>
                                        </p:tav>
                                        <p:tav tm="100000">
                                          <p:val>
                                            <p:strVal val="#ppt_y+.1"/>
                                          </p:val>
                                        </p:tav>
                                      </p:tavLst>
                                    </p:anim>
                                    <p:anim calcmode="lin" valueType="num">
                                      <p:cBhvr>
                                        <p:cTn id="92" dur="500" accel="50000" fill="hold">
                                          <p:stCondLst>
                                            <p:cond delay="500"/>
                                          </p:stCondLst>
                                        </p:cTn>
                                        <p:tgtEl>
                                          <p:spTgt spid="181258">
                                            <p:txEl>
                                              <p:pRg st="2" end="2"/>
                                            </p:txEl>
                                          </p:spTgt>
                                        </p:tgtEl>
                                        <p:attrNameLst>
                                          <p:attrName>ppt_y</p:attrName>
                                        </p:attrNameLst>
                                      </p:cBhvr>
                                      <p:tavLst>
                                        <p:tav tm="0">
                                          <p:val>
                                            <p:strVal val="#ppt_y+.1"/>
                                          </p:val>
                                        </p:tav>
                                        <p:tav tm="100000">
                                          <p:val>
                                            <p:strVal val="#ppt_y"/>
                                          </p:val>
                                        </p:tav>
                                      </p:tavLst>
                                    </p:anim>
                                    <p:animEffect transition="in" filter="fade">
                                      <p:cBhvr>
                                        <p:cTn id="93" dur="1000" decel="50000">
                                          <p:stCondLst>
                                            <p:cond delay="0"/>
                                          </p:stCondLst>
                                        </p:cTn>
                                        <p:tgtEl>
                                          <p:spTgt spid="181258">
                                            <p:txEl>
                                              <p:pRg st="2" end="2"/>
                                            </p:txEl>
                                          </p:spTgt>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5" presetClass="entr" presetSubtype="0" fill="hold" nodeType="clickEffect">
                                  <p:stCondLst>
                                    <p:cond delay="0"/>
                                  </p:stCondLst>
                                  <p:childTnLst>
                                    <p:set>
                                      <p:cBhvr>
                                        <p:cTn id="97" dur="1" fill="hold">
                                          <p:stCondLst>
                                            <p:cond delay="0"/>
                                          </p:stCondLst>
                                        </p:cTn>
                                        <p:tgtEl>
                                          <p:spTgt spid="181258">
                                            <p:txEl>
                                              <p:pRg st="3" end="3"/>
                                            </p:txEl>
                                          </p:spTgt>
                                        </p:tgtEl>
                                        <p:attrNameLst>
                                          <p:attrName>style.visibility</p:attrName>
                                        </p:attrNameLst>
                                      </p:cBhvr>
                                      <p:to>
                                        <p:strVal val="visible"/>
                                      </p:to>
                                    </p:set>
                                    <p:anim calcmode="lin" valueType="num">
                                      <p:cBhvr>
                                        <p:cTn id="98" dur="500" decel="50000" fill="hold">
                                          <p:stCondLst>
                                            <p:cond delay="0"/>
                                          </p:stCondLst>
                                        </p:cTn>
                                        <p:tgtEl>
                                          <p:spTgt spid="181258">
                                            <p:txEl>
                                              <p:pRg st="3" end="3"/>
                                            </p:txEl>
                                          </p:spTgt>
                                        </p:tgtEl>
                                        <p:attrNameLst>
                                          <p:attrName>style.rotation</p:attrName>
                                        </p:attrNameLst>
                                      </p:cBhvr>
                                      <p:tavLst>
                                        <p:tav tm="0">
                                          <p:val>
                                            <p:fltVal val="-90"/>
                                          </p:val>
                                        </p:tav>
                                        <p:tav tm="100000">
                                          <p:val>
                                            <p:fltVal val="0"/>
                                          </p:val>
                                        </p:tav>
                                      </p:tavLst>
                                    </p:anim>
                                    <p:anim calcmode="lin" valueType="num">
                                      <p:cBhvr>
                                        <p:cTn id="99" dur="500" decel="50000" fill="hold">
                                          <p:stCondLst>
                                            <p:cond delay="0"/>
                                          </p:stCondLst>
                                        </p:cTn>
                                        <p:tgtEl>
                                          <p:spTgt spid="181258">
                                            <p:txEl>
                                              <p:pRg st="3" end="3"/>
                                            </p:txEl>
                                          </p:spTgt>
                                        </p:tgtEl>
                                        <p:attrNameLst>
                                          <p:attrName>ppt_w</p:attrName>
                                        </p:attrNameLst>
                                      </p:cBhvr>
                                      <p:tavLst>
                                        <p:tav tm="0">
                                          <p:val>
                                            <p:strVal val="#ppt_w"/>
                                          </p:val>
                                        </p:tav>
                                        <p:tav tm="100000">
                                          <p:val>
                                            <p:strVal val="#ppt_w*.05"/>
                                          </p:val>
                                        </p:tav>
                                      </p:tavLst>
                                    </p:anim>
                                    <p:anim calcmode="lin" valueType="num">
                                      <p:cBhvr>
                                        <p:cTn id="100" dur="500" accel="50000" fill="hold">
                                          <p:stCondLst>
                                            <p:cond delay="500"/>
                                          </p:stCondLst>
                                        </p:cTn>
                                        <p:tgtEl>
                                          <p:spTgt spid="181258">
                                            <p:txEl>
                                              <p:pRg st="3" end="3"/>
                                            </p:txEl>
                                          </p:spTgt>
                                        </p:tgtEl>
                                        <p:attrNameLst>
                                          <p:attrName>ppt_w</p:attrName>
                                        </p:attrNameLst>
                                      </p:cBhvr>
                                      <p:tavLst>
                                        <p:tav tm="0">
                                          <p:val>
                                            <p:strVal val="#ppt_w*.05"/>
                                          </p:val>
                                        </p:tav>
                                        <p:tav tm="100000">
                                          <p:val>
                                            <p:strVal val="#ppt_w"/>
                                          </p:val>
                                        </p:tav>
                                      </p:tavLst>
                                    </p:anim>
                                    <p:anim calcmode="lin" valueType="num">
                                      <p:cBhvr>
                                        <p:cTn id="101" dur="1000" fill="hold"/>
                                        <p:tgtEl>
                                          <p:spTgt spid="181258">
                                            <p:txEl>
                                              <p:pRg st="3" end="3"/>
                                            </p:txEl>
                                          </p:spTgt>
                                        </p:tgtEl>
                                        <p:attrNameLst>
                                          <p:attrName>ppt_h</p:attrName>
                                        </p:attrNameLst>
                                      </p:cBhvr>
                                      <p:tavLst>
                                        <p:tav tm="0">
                                          <p:val>
                                            <p:strVal val="#ppt_h"/>
                                          </p:val>
                                        </p:tav>
                                        <p:tav tm="100000">
                                          <p:val>
                                            <p:strVal val="#ppt_h"/>
                                          </p:val>
                                        </p:tav>
                                      </p:tavLst>
                                    </p:anim>
                                    <p:anim calcmode="lin" valueType="num">
                                      <p:cBhvr>
                                        <p:cTn id="102" dur="500" decel="50000" fill="hold">
                                          <p:stCondLst>
                                            <p:cond delay="0"/>
                                          </p:stCondLst>
                                        </p:cTn>
                                        <p:tgtEl>
                                          <p:spTgt spid="181258">
                                            <p:txEl>
                                              <p:pRg st="3" end="3"/>
                                            </p:txEl>
                                          </p:spTgt>
                                        </p:tgtEl>
                                        <p:attrNameLst>
                                          <p:attrName>ppt_x</p:attrName>
                                        </p:attrNameLst>
                                      </p:cBhvr>
                                      <p:tavLst>
                                        <p:tav tm="0">
                                          <p:val>
                                            <p:strVal val="#ppt_x+.4"/>
                                          </p:val>
                                        </p:tav>
                                        <p:tav tm="100000">
                                          <p:val>
                                            <p:strVal val="#ppt_x"/>
                                          </p:val>
                                        </p:tav>
                                      </p:tavLst>
                                    </p:anim>
                                    <p:anim calcmode="lin" valueType="num">
                                      <p:cBhvr>
                                        <p:cTn id="103" dur="500" decel="50000" fill="hold">
                                          <p:stCondLst>
                                            <p:cond delay="0"/>
                                          </p:stCondLst>
                                        </p:cTn>
                                        <p:tgtEl>
                                          <p:spTgt spid="181258">
                                            <p:txEl>
                                              <p:pRg st="3" end="3"/>
                                            </p:txEl>
                                          </p:spTgt>
                                        </p:tgtEl>
                                        <p:attrNameLst>
                                          <p:attrName>ppt_y</p:attrName>
                                        </p:attrNameLst>
                                      </p:cBhvr>
                                      <p:tavLst>
                                        <p:tav tm="0">
                                          <p:val>
                                            <p:strVal val="#ppt_y-.2"/>
                                          </p:val>
                                        </p:tav>
                                        <p:tav tm="100000">
                                          <p:val>
                                            <p:strVal val="#ppt_y+.1"/>
                                          </p:val>
                                        </p:tav>
                                      </p:tavLst>
                                    </p:anim>
                                    <p:anim calcmode="lin" valueType="num">
                                      <p:cBhvr>
                                        <p:cTn id="104" dur="500" accel="50000" fill="hold">
                                          <p:stCondLst>
                                            <p:cond delay="500"/>
                                          </p:stCondLst>
                                        </p:cTn>
                                        <p:tgtEl>
                                          <p:spTgt spid="181258">
                                            <p:txEl>
                                              <p:pRg st="3" end="3"/>
                                            </p:txEl>
                                          </p:spTgt>
                                        </p:tgtEl>
                                        <p:attrNameLst>
                                          <p:attrName>ppt_y</p:attrName>
                                        </p:attrNameLst>
                                      </p:cBhvr>
                                      <p:tavLst>
                                        <p:tav tm="0">
                                          <p:val>
                                            <p:strVal val="#ppt_y+.1"/>
                                          </p:val>
                                        </p:tav>
                                        <p:tav tm="100000">
                                          <p:val>
                                            <p:strVal val="#ppt_y"/>
                                          </p:val>
                                        </p:tav>
                                      </p:tavLst>
                                    </p:anim>
                                    <p:animEffect transition="in" filter="fade">
                                      <p:cBhvr>
                                        <p:cTn id="105" dur="1000" decel="50000">
                                          <p:stCondLst>
                                            <p:cond delay="0"/>
                                          </p:stCondLst>
                                        </p:cTn>
                                        <p:tgtEl>
                                          <p:spTgt spid="181258">
                                            <p:txEl>
                                              <p:pRg st="3" end="3"/>
                                            </p:txEl>
                                          </p:spTgt>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25" presetClass="entr" presetSubtype="0" fill="hold" nodeType="clickEffect">
                                  <p:stCondLst>
                                    <p:cond delay="0"/>
                                  </p:stCondLst>
                                  <p:childTnLst>
                                    <p:set>
                                      <p:cBhvr>
                                        <p:cTn id="109" dur="1" fill="hold">
                                          <p:stCondLst>
                                            <p:cond delay="0"/>
                                          </p:stCondLst>
                                        </p:cTn>
                                        <p:tgtEl>
                                          <p:spTgt spid="181258">
                                            <p:txEl>
                                              <p:pRg st="4" end="4"/>
                                            </p:txEl>
                                          </p:spTgt>
                                        </p:tgtEl>
                                        <p:attrNameLst>
                                          <p:attrName>style.visibility</p:attrName>
                                        </p:attrNameLst>
                                      </p:cBhvr>
                                      <p:to>
                                        <p:strVal val="visible"/>
                                      </p:to>
                                    </p:set>
                                    <p:anim calcmode="lin" valueType="num">
                                      <p:cBhvr>
                                        <p:cTn id="110" dur="500" decel="50000" fill="hold">
                                          <p:stCondLst>
                                            <p:cond delay="0"/>
                                          </p:stCondLst>
                                        </p:cTn>
                                        <p:tgtEl>
                                          <p:spTgt spid="181258">
                                            <p:txEl>
                                              <p:pRg st="4" end="4"/>
                                            </p:txEl>
                                          </p:spTgt>
                                        </p:tgtEl>
                                        <p:attrNameLst>
                                          <p:attrName>style.rotation</p:attrName>
                                        </p:attrNameLst>
                                      </p:cBhvr>
                                      <p:tavLst>
                                        <p:tav tm="0">
                                          <p:val>
                                            <p:fltVal val="-90"/>
                                          </p:val>
                                        </p:tav>
                                        <p:tav tm="100000">
                                          <p:val>
                                            <p:fltVal val="0"/>
                                          </p:val>
                                        </p:tav>
                                      </p:tavLst>
                                    </p:anim>
                                    <p:anim calcmode="lin" valueType="num">
                                      <p:cBhvr>
                                        <p:cTn id="111" dur="500" decel="50000" fill="hold">
                                          <p:stCondLst>
                                            <p:cond delay="0"/>
                                          </p:stCondLst>
                                        </p:cTn>
                                        <p:tgtEl>
                                          <p:spTgt spid="181258">
                                            <p:txEl>
                                              <p:pRg st="4" end="4"/>
                                            </p:txEl>
                                          </p:spTgt>
                                        </p:tgtEl>
                                        <p:attrNameLst>
                                          <p:attrName>ppt_w</p:attrName>
                                        </p:attrNameLst>
                                      </p:cBhvr>
                                      <p:tavLst>
                                        <p:tav tm="0">
                                          <p:val>
                                            <p:strVal val="#ppt_w"/>
                                          </p:val>
                                        </p:tav>
                                        <p:tav tm="100000">
                                          <p:val>
                                            <p:strVal val="#ppt_w*.05"/>
                                          </p:val>
                                        </p:tav>
                                      </p:tavLst>
                                    </p:anim>
                                    <p:anim calcmode="lin" valueType="num">
                                      <p:cBhvr>
                                        <p:cTn id="112" dur="500" accel="50000" fill="hold">
                                          <p:stCondLst>
                                            <p:cond delay="500"/>
                                          </p:stCondLst>
                                        </p:cTn>
                                        <p:tgtEl>
                                          <p:spTgt spid="181258">
                                            <p:txEl>
                                              <p:pRg st="4" end="4"/>
                                            </p:txEl>
                                          </p:spTgt>
                                        </p:tgtEl>
                                        <p:attrNameLst>
                                          <p:attrName>ppt_w</p:attrName>
                                        </p:attrNameLst>
                                      </p:cBhvr>
                                      <p:tavLst>
                                        <p:tav tm="0">
                                          <p:val>
                                            <p:strVal val="#ppt_w*.05"/>
                                          </p:val>
                                        </p:tav>
                                        <p:tav tm="100000">
                                          <p:val>
                                            <p:strVal val="#ppt_w"/>
                                          </p:val>
                                        </p:tav>
                                      </p:tavLst>
                                    </p:anim>
                                    <p:anim calcmode="lin" valueType="num">
                                      <p:cBhvr>
                                        <p:cTn id="113" dur="1000" fill="hold"/>
                                        <p:tgtEl>
                                          <p:spTgt spid="181258">
                                            <p:txEl>
                                              <p:pRg st="4" end="4"/>
                                            </p:txEl>
                                          </p:spTgt>
                                        </p:tgtEl>
                                        <p:attrNameLst>
                                          <p:attrName>ppt_h</p:attrName>
                                        </p:attrNameLst>
                                      </p:cBhvr>
                                      <p:tavLst>
                                        <p:tav tm="0">
                                          <p:val>
                                            <p:strVal val="#ppt_h"/>
                                          </p:val>
                                        </p:tav>
                                        <p:tav tm="100000">
                                          <p:val>
                                            <p:strVal val="#ppt_h"/>
                                          </p:val>
                                        </p:tav>
                                      </p:tavLst>
                                    </p:anim>
                                    <p:anim calcmode="lin" valueType="num">
                                      <p:cBhvr>
                                        <p:cTn id="114" dur="500" decel="50000" fill="hold">
                                          <p:stCondLst>
                                            <p:cond delay="0"/>
                                          </p:stCondLst>
                                        </p:cTn>
                                        <p:tgtEl>
                                          <p:spTgt spid="181258">
                                            <p:txEl>
                                              <p:pRg st="4" end="4"/>
                                            </p:txEl>
                                          </p:spTgt>
                                        </p:tgtEl>
                                        <p:attrNameLst>
                                          <p:attrName>ppt_x</p:attrName>
                                        </p:attrNameLst>
                                      </p:cBhvr>
                                      <p:tavLst>
                                        <p:tav tm="0">
                                          <p:val>
                                            <p:strVal val="#ppt_x+.4"/>
                                          </p:val>
                                        </p:tav>
                                        <p:tav tm="100000">
                                          <p:val>
                                            <p:strVal val="#ppt_x"/>
                                          </p:val>
                                        </p:tav>
                                      </p:tavLst>
                                    </p:anim>
                                    <p:anim calcmode="lin" valueType="num">
                                      <p:cBhvr>
                                        <p:cTn id="115" dur="500" decel="50000" fill="hold">
                                          <p:stCondLst>
                                            <p:cond delay="0"/>
                                          </p:stCondLst>
                                        </p:cTn>
                                        <p:tgtEl>
                                          <p:spTgt spid="181258">
                                            <p:txEl>
                                              <p:pRg st="4" end="4"/>
                                            </p:txEl>
                                          </p:spTgt>
                                        </p:tgtEl>
                                        <p:attrNameLst>
                                          <p:attrName>ppt_y</p:attrName>
                                        </p:attrNameLst>
                                      </p:cBhvr>
                                      <p:tavLst>
                                        <p:tav tm="0">
                                          <p:val>
                                            <p:strVal val="#ppt_y-.2"/>
                                          </p:val>
                                        </p:tav>
                                        <p:tav tm="100000">
                                          <p:val>
                                            <p:strVal val="#ppt_y+.1"/>
                                          </p:val>
                                        </p:tav>
                                      </p:tavLst>
                                    </p:anim>
                                    <p:anim calcmode="lin" valueType="num">
                                      <p:cBhvr>
                                        <p:cTn id="116" dur="500" accel="50000" fill="hold">
                                          <p:stCondLst>
                                            <p:cond delay="500"/>
                                          </p:stCondLst>
                                        </p:cTn>
                                        <p:tgtEl>
                                          <p:spTgt spid="181258">
                                            <p:txEl>
                                              <p:pRg st="4" end="4"/>
                                            </p:txEl>
                                          </p:spTgt>
                                        </p:tgtEl>
                                        <p:attrNameLst>
                                          <p:attrName>ppt_y</p:attrName>
                                        </p:attrNameLst>
                                      </p:cBhvr>
                                      <p:tavLst>
                                        <p:tav tm="0">
                                          <p:val>
                                            <p:strVal val="#ppt_y+.1"/>
                                          </p:val>
                                        </p:tav>
                                        <p:tav tm="100000">
                                          <p:val>
                                            <p:strVal val="#ppt_y"/>
                                          </p:val>
                                        </p:tav>
                                      </p:tavLst>
                                    </p:anim>
                                    <p:animEffect transition="in" filter="fade">
                                      <p:cBhvr>
                                        <p:cTn id="117" dur="1000" decel="50000">
                                          <p:stCondLst>
                                            <p:cond delay="0"/>
                                          </p:stCondLst>
                                        </p:cTn>
                                        <p:tgtEl>
                                          <p:spTgt spid="181258">
                                            <p:txEl>
                                              <p:pRg st="4" end="4"/>
                                            </p:txEl>
                                          </p:spTgt>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5" presetClass="entr" presetSubtype="0" fill="hold" nodeType="clickEffect">
                                  <p:stCondLst>
                                    <p:cond delay="0"/>
                                  </p:stCondLst>
                                  <p:childTnLst>
                                    <p:set>
                                      <p:cBhvr>
                                        <p:cTn id="121" dur="1" fill="hold">
                                          <p:stCondLst>
                                            <p:cond delay="0"/>
                                          </p:stCondLst>
                                        </p:cTn>
                                        <p:tgtEl>
                                          <p:spTgt spid="181258">
                                            <p:txEl>
                                              <p:pRg st="5" end="5"/>
                                            </p:txEl>
                                          </p:spTgt>
                                        </p:tgtEl>
                                        <p:attrNameLst>
                                          <p:attrName>style.visibility</p:attrName>
                                        </p:attrNameLst>
                                      </p:cBhvr>
                                      <p:to>
                                        <p:strVal val="visible"/>
                                      </p:to>
                                    </p:set>
                                    <p:anim calcmode="lin" valueType="num">
                                      <p:cBhvr>
                                        <p:cTn id="122" dur="500" decel="50000" fill="hold">
                                          <p:stCondLst>
                                            <p:cond delay="0"/>
                                          </p:stCondLst>
                                        </p:cTn>
                                        <p:tgtEl>
                                          <p:spTgt spid="181258">
                                            <p:txEl>
                                              <p:pRg st="5" end="5"/>
                                            </p:txEl>
                                          </p:spTgt>
                                        </p:tgtEl>
                                        <p:attrNameLst>
                                          <p:attrName>style.rotation</p:attrName>
                                        </p:attrNameLst>
                                      </p:cBhvr>
                                      <p:tavLst>
                                        <p:tav tm="0">
                                          <p:val>
                                            <p:fltVal val="-90"/>
                                          </p:val>
                                        </p:tav>
                                        <p:tav tm="100000">
                                          <p:val>
                                            <p:fltVal val="0"/>
                                          </p:val>
                                        </p:tav>
                                      </p:tavLst>
                                    </p:anim>
                                    <p:anim calcmode="lin" valueType="num">
                                      <p:cBhvr>
                                        <p:cTn id="123" dur="500" decel="50000" fill="hold">
                                          <p:stCondLst>
                                            <p:cond delay="0"/>
                                          </p:stCondLst>
                                        </p:cTn>
                                        <p:tgtEl>
                                          <p:spTgt spid="181258">
                                            <p:txEl>
                                              <p:pRg st="5" end="5"/>
                                            </p:txEl>
                                          </p:spTgt>
                                        </p:tgtEl>
                                        <p:attrNameLst>
                                          <p:attrName>ppt_w</p:attrName>
                                        </p:attrNameLst>
                                      </p:cBhvr>
                                      <p:tavLst>
                                        <p:tav tm="0">
                                          <p:val>
                                            <p:strVal val="#ppt_w"/>
                                          </p:val>
                                        </p:tav>
                                        <p:tav tm="100000">
                                          <p:val>
                                            <p:strVal val="#ppt_w*.05"/>
                                          </p:val>
                                        </p:tav>
                                      </p:tavLst>
                                    </p:anim>
                                    <p:anim calcmode="lin" valueType="num">
                                      <p:cBhvr>
                                        <p:cTn id="124" dur="500" accel="50000" fill="hold">
                                          <p:stCondLst>
                                            <p:cond delay="500"/>
                                          </p:stCondLst>
                                        </p:cTn>
                                        <p:tgtEl>
                                          <p:spTgt spid="181258">
                                            <p:txEl>
                                              <p:pRg st="5" end="5"/>
                                            </p:txEl>
                                          </p:spTgt>
                                        </p:tgtEl>
                                        <p:attrNameLst>
                                          <p:attrName>ppt_w</p:attrName>
                                        </p:attrNameLst>
                                      </p:cBhvr>
                                      <p:tavLst>
                                        <p:tav tm="0">
                                          <p:val>
                                            <p:strVal val="#ppt_w*.05"/>
                                          </p:val>
                                        </p:tav>
                                        <p:tav tm="100000">
                                          <p:val>
                                            <p:strVal val="#ppt_w"/>
                                          </p:val>
                                        </p:tav>
                                      </p:tavLst>
                                    </p:anim>
                                    <p:anim calcmode="lin" valueType="num">
                                      <p:cBhvr>
                                        <p:cTn id="125" dur="1000" fill="hold"/>
                                        <p:tgtEl>
                                          <p:spTgt spid="181258">
                                            <p:txEl>
                                              <p:pRg st="5" end="5"/>
                                            </p:txEl>
                                          </p:spTgt>
                                        </p:tgtEl>
                                        <p:attrNameLst>
                                          <p:attrName>ppt_h</p:attrName>
                                        </p:attrNameLst>
                                      </p:cBhvr>
                                      <p:tavLst>
                                        <p:tav tm="0">
                                          <p:val>
                                            <p:strVal val="#ppt_h"/>
                                          </p:val>
                                        </p:tav>
                                        <p:tav tm="100000">
                                          <p:val>
                                            <p:strVal val="#ppt_h"/>
                                          </p:val>
                                        </p:tav>
                                      </p:tavLst>
                                    </p:anim>
                                    <p:anim calcmode="lin" valueType="num">
                                      <p:cBhvr>
                                        <p:cTn id="126" dur="500" decel="50000" fill="hold">
                                          <p:stCondLst>
                                            <p:cond delay="0"/>
                                          </p:stCondLst>
                                        </p:cTn>
                                        <p:tgtEl>
                                          <p:spTgt spid="181258">
                                            <p:txEl>
                                              <p:pRg st="5" end="5"/>
                                            </p:txEl>
                                          </p:spTgt>
                                        </p:tgtEl>
                                        <p:attrNameLst>
                                          <p:attrName>ppt_x</p:attrName>
                                        </p:attrNameLst>
                                      </p:cBhvr>
                                      <p:tavLst>
                                        <p:tav tm="0">
                                          <p:val>
                                            <p:strVal val="#ppt_x+.4"/>
                                          </p:val>
                                        </p:tav>
                                        <p:tav tm="100000">
                                          <p:val>
                                            <p:strVal val="#ppt_x"/>
                                          </p:val>
                                        </p:tav>
                                      </p:tavLst>
                                    </p:anim>
                                    <p:anim calcmode="lin" valueType="num">
                                      <p:cBhvr>
                                        <p:cTn id="127" dur="500" decel="50000" fill="hold">
                                          <p:stCondLst>
                                            <p:cond delay="0"/>
                                          </p:stCondLst>
                                        </p:cTn>
                                        <p:tgtEl>
                                          <p:spTgt spid="181258">
                                            <p:txEl>
                                              <p:pRg st="5" end="5"/>
                                            </p:txEl>
                                          </p:spTgt>
                                        </p:tgtEl>
                                        <p:attrNameLst>
                                          <p:attrName>ppt_y</p:attrName>
                                        </p:attrNameLst>
                                      </p:cBhvr>
                                      <p:tavLst>
                                        <p:tav tm="0">
                                          <p:val>
                                            <p:strVal val="#ppt_y-.2"/>
                                          </p:val>
                                        </p:tav>
                                        <p:tav tm="100000">
                                          <p:val>
                                            <p:strVal val="#ppt_y+.1"/>
                                          </p:val>
                                        </p:tav>
                                      </p:tavLst>
                                    </p:anim>
                                    <p:anim calcmode="lin" valueType="num">
                                      <p:cBhvr>
                                        <p:cTn id="128" dur="500" accel="50000" fill="hold">
                                          <p:stCondLst>
                                            <p:cond delay="500"/>
                                          </p:stCondLst>
                                        </p:cTn>
                                        <p:tgtEl>
                                          <p:spTgt spid="181258">
                                            <p:txEl>
                                              <p:pRg st="5" end="5"/>
                                            </p:txEl>
                                          </p:spTgt>
                                        </p:tgtEl>
                                        <p:attrNameLst>
                                          <p:attrName>ppt_y</p:attrName>
                                        </p:attrNameLst>
                                      </p:cBhvr>
                                      <p:tavLst>
                                        <p:tav tm="0">
                                          <p:val>
                                            <p:strVal val="#ppt_y+.1"/>
                                          </p:val>
                                        </p:tav>
                                        <p:tav tm="100000">
                                          <p:val>
                                            <p:strVal val="#ppt_y"/>
                                          </p:val>
                                        </p:tav>
                                      </p:tavLst>
                                    </p:anim>
                                    <p:animEffect transition="in" filter="fade">
                                      <p:cBhvr>
                                        <p:cTn id="129" dur="1000" decel="50000">
                                          <p:stCondLst>
                                            <p:cond delay="0"/>
                                          </p:stCondLst>
                                        </p:cTn>
                                        <p:tgtEl>
                                          <p:spTgt spid="1812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2" grpId="0" animBg="1"/>
      <p:bldP spid="1812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333375"/>
            <a:ext cx="7772400" cy="2016125"/>
          </a:xfrm>
        </p:spPr>
        <p:txBody>
          <a:bodyPr/>
          <a:lstStyle/>
          <a:p>
            <a:pPr algn="ctr" eaLnBrk="1" hangingPunct="1"/>
            <a:r>
              <a:rPr lang="ru-RU" altLang="en-US" b="1" dirty="0" smtClean="0">
                <a:solidFill>
                  <a:srgbClr val="FF3300"/>
                </a:solidFill>
              </a:rPr>
              <a:t>3</a:t>
            </a:r>
            <a:r>
              <a:rPr lang="ru-RU" altLang="en-US" b="1" dirty="0" smtClean="0">
                <a:solidFill>
                  <a:srgbClr val="FF3300"/>
                </a:solidFill>
              </a:rPr>
              <a:t>- </a:t>
            </a:r>
            <a:r>
              <a:rPr lang="ru-RU" altLang="en-US" b="1" dirty="0" err="1" smtClean="0">
                <a:solidFill>
                  <a:srgbClr val="FF3300"/>
                </a:solidFill>
              </a:rPr>
              <a:t>классынын</a:t>
            </a:r>
            <a:r>
              <a:rPr lang="ru-RU" altLang="en-US" b="1" dirty="0" smtClean="0">
                <a:solidFill>
                  <a:srgbClr val="FF3300"/>
                </a:solidFill>
              </a:rPr>
              <a:t> </a:t>
            </a:r>
            <a:r>
              <a:rPr lang="ru-RU" altLang="en-US" b="1" dirty="0" err="1" smtClean="0">
                <a:solidFill>
                  <a:srgbClr val="FF3300"/>
                </a:solidFill>
              </a:rPr>
              <a:t>ата-энелер</a:t>
            </a:r>
            <a:r>
              <a:rPr lang="ru-RU" altLang="en-US" b="1" dirty="0" smtClean="0">
                <a:solidFill>
                  <a:srgbClr val="FF3300"/>
                </a:solidFill>
              </a:rPr>
              <a:t> </a:t>
            </a:r>
            <a:r>
              <a:rPr lang="ru-RU" altLang="en-US" b="1" dirty="0" err="1" smtClean="0">
                <a:solidFill>
                  <a:srgbClr val="FF3300"/>
                </a:solidFill>
              </a:rPr>
              <a:t>чогулушу</a:t>
            </a:r>
            <a:endParaRPr lang="ru-RU" altLang="en-US" b="1" dirty="0" smtClean="0">
              <a:solidFill>
                <a:srgbClr val="FF3300"/>
              </a:solidFill>
            </a:endParaRPr>
          </a:p>
        </p:txBody>
      </p:sp>
      <p:sp>
        <p:nvSpPr>
          <p:cNvPr id="3075" name="Rectangle 3"/>
          <p:cNvSpPr>
            <a:spLocks noGrp="1" noChangeArrowheads="1"/>
          </p:cNvSpPr>
          <p:nvPr>
            <p:ph type="subTitle" idx="1"/>
          </p:nvPr>
        </p:nvSpPr>
        <p:spPr>
          <a:xfrm>
            <a:off x="1403350" y="3716338"/>
            <a:ext cx="7129463" cy="2160587"/>
          </a:xfrm>
        </p:spPr>
        <p:txBody>
          <a:bodyPr/>
          <a:lstStyle/>
          <a:p>
            <a:pPr algn="r" eaLnBrk="1" hangingPunct="1">
              <a:lnSpc>
                <a:spcPct val="80000"/>
              </a:lnSpc>
            </a:pPr>
            <a:r>
              <a:rPr lang="ru-RU" altLang="en-US" sz="2400" b="1" i="1" dirty="0" smtClean="0"/>
              <a:t>                                    </a:t>
            </a:r>
            <a:r>
              <a:rPr lang="ru-RU" altLang="en-US" sz="2400" b="1" i="1" dirty="0" smtClean="0">
                <a:solidFill>
                  <a:srgbClr val="00B050"/>
                </a:solidFill>
              </a:rPr>
              <a:t>«</a:t>
            </a:r>
            <a:r>
              <a:rPr lang="ru-RU" altLang="en-US" sz="2400" b="1" i="1" dirty="0" err="1" smtClean="0">
                <a:solidFill>
                  <a:srgbClr val="00B050"/>
                </a:solidFill>
              </a:rPr>
              <a:t>Окуучунун</a:t>
            </a:r>
            <a:r>
              <a:rPr lang="ru-RU" altLang="en-US" sz="2400" b="1" i="1" dirty="0" smtClean="0">
                <a:solidFill>
                  <a:srgbClr val="00B050"/>
                </a:solidFill>
              </a:rPr>
              <a:t>  </a:t>
            </a:r>
            <a:r>
              <a:rPr lang="ru-RU" altLang="en-US" sz="2400" b="1" i="1" dirty="0" err="1" smtClean="0">
                <a:solidFill>
                  <a:srgbClr val="00B050"/>
                </a:solidFill>
              </a:rPr>
              <a:t>өнүгүүсүндө</a:t>
            </a:r>
            <a:r>
              <a:rPr lang="ru-RU" altLang="en-US" sz="2400" b="1" i="1" dirty="0" smtClean="0">
                <a:solidFill>
                  <a:srgbClr val="00B050"/>
                </a:solidFill>
              </a:rPr>
              <a:t> </a:t>
            </a:r>
            <a:r>
              <a:rPr lang="ru-RU" altLang="en-US" sz="2400" b="1" i="1" dirty="0" err="1" smtClean="0">
                <a:solidFill>
                  <a:srgbClr val="00B050"/>
                </a:solidFill>
              </a:rPr>
              <a:t>ата-эненин</a:t>
            </a:r>
            <a:r>
              <a:rPr lang="ru-RU" altLang="en-US" sz="2400" b="1" i="1" dirty="0" smtClean="0">
                <a:solidFill>
                  <a:srgbClr val="00B050"/>
                </a:solidFill>
              </a:rPr>
              <a:t> ролу»</a:t>
            </a:r>
          </a:p>
        </p:txBody>
      </p:sp>
      <p:pic>
        <p:nvPicPr>
          <p:cNvPr id="3076" name="Picture 5" descr="MCj0423477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916832"/>
            <a:ext cx="4355976" cy="4465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13890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heel(1)">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xit" presetSubtype="0" fill="hold" nodeType="clickEffect">
                                  <p:stCondLst>
                                    <p:cond delay="0"/>
                                  </p:stCondLst>
                                  <p:childTnLst>
                                    <p:animEffect transition="out" filter="fade">
                                      <p:cBhvr>
                                        <p:cTn id="11" dur="2000"/>
                                        <p:tgtEl>
                                          <p:spTgt spid="3076"/>
                                        </p:tgtEl>
                                      </p:cBhvr>
                                    </p:animEffect>
                                    <p:anim calcmode="lin" valueType="num">
                                      <p:cBhvr>
                                        <p:cTn id="12" dur="2000"/>
                                        <p:tgtEl>
                                          <p:spTgt spid="307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3076"/>
                                        </p:tgtEl>
                                        <p:attrNameLst>
                                          <p:attrName>ppt_h</p:attrName>
                                        </p:attrNameLst>
                                      </p:cBhvr>
                                      <p:tavLst>
                                        <p:tav tm="0">
                                          <p:val>
                                            <p:strVal val="ppt_h"/>
                                          </p:val>
                                        </p:tav>
                                        <p:tav tm="100000">
                                          <p:val>
                                            <p:strVal val="ppt_h"/>
                                          </p:val>
                                        </p:tav>
                                      </p:tavLst>
                                    </p:anim>
                                    <p:set>
                                      <p:cBhvr>
                                        <p:cTn id="14" dur="1" fill="hold">
                                          <p:stCondLst>
                                            <p:cond delay="1999"/>
                                          </p:stCondLst>
                                        </p:cTn>
                                        <p:tgtEl>
                                          <p:spTgt spid="307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6" presetClass="exit" presetSubtype="0" fill="hold" grpId="0" nodeType="clickEffect">
                                  <p:stCondLst>
                                    <p:cond delay="0"/>
                                  </p:stCondLst>
                                  <p:childTnLst>
                                    <p:animEffect transition="out" filter="wipe(down)">
                                      <p:cBhvr>
                                        <p:cTn id="18" dur="180" accel="50000">
                                          <p:stCondLst>
                                            <p:cond delay="1820"/>
                                          </p:stCondLst>
                                        </p:cTn>
                                        <p:tgtEl>
                                          <p:spTgt spid="3075">
                                            <p:txEl>
                                              <p:pRg st="0" end="0"/>
                                            </p:txEl>
                                          </p:spTgt>
                                        </p:tgtEl>
                                      </p:cBhvr>
                                    </p:animEffect>
                                    <p:anim calcmode="lin" valueType="num">
                                      <p:cBhvr>
                                        <p:cTn id="19" dur="1822" tmFilter="0,0; 0.14,0.31; 0.43,0.73; 0.71,0.91; 1.0,1.0">
                                          <p:stCondLst>
                                            <p:cond delay="0"/>
                                          </p:stCondLst>
                                        </p:cTn>
                                        <p:tgtEl>
                                          <p:spTgt spid="3075">
                                            <p:txEl>
                                              <p:pRg st="0" end="0"/>
                                            </p:txEl>
                                          </p:spTgt>
                                        </p:tgtEl>
                                        <p:attrNameLst>
                                          <p:attrName>ppt_x</p:attrName>
                                        </p:attrNameLst>
                                      </p:cBhvr>
                                      <p:tavLst>
                                        <p:tav tm="0">
                                          <p:val>
                                            <p:strVal val="ppt_x"/>
                                          </p:val>
                                        </p:tav>
                                        <p:tav tm="100000">
                                          <p:val>
                                            <p:strVal val="#ppt_x+0.25"/>
                                          </p:val>
                                        </p:tav>
                                      </p:tavLst>
                                    </p:anim>
                                    <p:anim calcmode="lin" valueType="num">
                                      <p:cBhvr>
                                        <p:cTn id="20" dur="178">
                                          <p:stCondLst>
                                            <p:cond delay="1822"/>
                                          </p:stCondLst>
                                        </p:cTn>
                                        <p:tgtEl>
                                          <p:spTgt spid="3075">
                                            <p:txEl>
                                              <p:pRg st="0" end="0"/>
                                            </p:txEl>
                                          </p:spTgt>
                                        </p:tgtEl>
                                        <p:attrNameLst>
                                          <p:attrName>ppt_x</p:attrName>
                                        </p:attrNameLst>
                                      </p:cBhvr>
                                      <p:tavLst>
                                        <p:tav tm="0">
                                          <p:val>
                                            <p:strVal val="ppt_x"/>
                                          </p:val>
                                        </p:tav>
                                        <p:tav tm="100000">
                                          <p:val>
                                            <p:strVal val="ppt_x"/>
                                          </p:val>
                                        </p:tav>
                                      </p:tavLst>
                                    </p:anim>
                                    <p:anim calcmode="lin" valueType="num">
                                      <p:cBhvr>
                                        <p:cTn id="21" dur="664" tmFilter="0.0,0.0;0.25,0.07;0.50,0.2;0.75,0.467;1.0,1.0">
                                          <p:stCondLst>
                                            <p:cond delay="0"/>
                                          </p:stCondLst>
                                        </p:cTn>
                                        <p:tgtEl>
                                          <p:spTgt spid="3075">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2" dur="664" tmFilter="0, 0; 0.125,0.2665; 0.25,0.4; 0.375,0.465; 0.5,0.5;  0.625,0.535; 0.75,0.6; 0.875,0.7335; 1,1">
                                          <p:stCondLst>
                                            <p:cond delay="664"/>
                                          </p:stCondLst>
                                        </p:cTn>
                                        <p:tgtEl>
                                          <p:spTgt spid="3075">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3" dur="332" tmFilter="0, 0; 0.125,0.2665; 0.25,0.4; 0.375,0.465; 0.5,0.5;  0.625,0.535; 0.75,0.6; 0.875,0.7335; 1,1">
                                          <p:stCondLst>
                                            <p:cond delay="1324"/>
                                          </p:stCondLst>
                                        </p:cTn>
                                        <p:tgtEl>
                                          <p:spTgt spid="3075">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4" dur="164" tmFilter="0, 0; 0.125,0.2665; 0.25,0.4; 0.375,0.465; 0.5,0.5;  0.625,0.535; 0.75,0.6; 0.875,0.7335; 1,1">
                                          <p:stCondLst>
                                            <p:cond delay="1656"/>
                                          </p:stCondLst>
                                        </p:cTn>
                                        <p:tgtEl>
                                          <p:spTgt spid="3075">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5" dur="180" accel="50000">
                                          <p:stCondLst>
                                            <p:cond delay="1820"/>
                                          </p:stCondLst>
                                        </p:cTn>
                                        <p:tgtEl>
                                          <p:spTgt spid="3075">
                                            <p:txEl>
                                              <p:pRg st="0" end="0"/>
                                            </p:txEl>
                                          </p:spTgt>
                                        </p:tgtEl>
                                        <p:attrNameLst>
                                          <p:attrName>ppt_y</p:attrName>
                                        </p:attrNameLst>
                                      </p:cBhvr>
                                      <p:tavLst>
                                        <p:tav tm="0">
                                          <p:val>
                                            <p:strVal val="ppt_y"/>
                                          </p:val>
                                        </p:tav>
                                        <p:tav tm="100000">
                                          <p:val>
                                            <p:strVal val="ppt_y+ppt_h"/>
                                          </p:val>
                                        </p:tav>
                                      </p:tavLst>
                                    </p:anim>
                                    <p:animScale>
                                      <p:cBhvr>
                                        <p:cTn id="26" dur="26">
                                          <p:stCondLst>
                                            <p:cond delay="620"/>
                                          </p:stCondLst>
                                        </p:cTn>
                                        <p:tgtEl>
                                          <p:spTgt spid="3075">
                                            <p:txEl>
                                              <p:pRg st="0" end="0"/>
                                            </p:txEl>
                                          </p:spTgt>
                                        </p:tgtEl>
                                      </p:cBhvr>
                                      <p:to x="100000" y="60000"/>
                                    </p:animScale>
                                    <p:animScale>
                                      <p:cBhvr>
                                        <p:cTn id="27" dur="166" decel="50000">
                                          <p:stCondLst>
                                            <p:cond delay="646"/>
                                          </p:stCondLst>
                                        </p:cTn>
                                        <p:tgtEl>
                                          <p:spTgt spid="3075">
                                            <p:txEl>
                                              <p:pRg st="0" end="0"/>
                                            </p:txEl>
                                          </p:spTgt>
                                        </p:tgtEl>
                                      </p:cBhvr>
                                      <p:to x="100000" y="100000"/>
                                    </p:animScale>
                                    <p:animScale>
                                      <p:cBhvr>
                                        <p:cTn id="28" dur="26">
                                          <p:stCondLst>
                                            <p:cond delay="1312"/>
                                          </p:stCondLst>
                                        </p:cTn>
                                        <p:tgtEl>
                                          <p:spTgt spid="3075">
                                            <p:txEl>
                                              <p:pRg st="0" end="0"/>
                                            </p:txEl>
                                          </p:spTgt>
                                        </p:tgtEl>
                                      </p:cBhvr>
                                      <p:to x="100000" y="80000"/>
                                    </p:animScale>
                                    <p:animScale>
                                      <p:cBhvr>
                                        <p:cTn id="29" dur="166" decel="50000">
                                          <p:stCondLst>
                                            <p:cond delay="1338"/>
                                          </p:stCondLst>
                                        </p:cTn>
                                        <p:tgtEl>
                                          <p:spTgt spid="3075">
                                            <p:txEl>
                                              <p:pRg st="0" end="0"/>
                                            </p:txEl>
                                          </p:spTgt>
                                        </p:tgtEl>
                                      </p:cBhvr>
                                      <p:to x="100000" y="100000"/>
                                    </p:animScale>
                                    <p:animScale>
                                      <p:cBhvr>
                                        <p:cTn id="30" dur="26">
                                          <p:stCondLst>
                                            <p:cond delay="1642"/>
                                          </p:stCondLst>
                                        </p:cTn>
                                        <p:tgtEl>
                                          <p:spTgt spid="3075">
                                            <p:txEl>
                                              <p:pRg st="0" end="0"/>
                                            </p:txEl>
                                          </p:spTgt>
                                        </p:tgtEl>
                                      </p:cBhvr>
                                      <p:to x="100000" y="90000"/>
                                    </p:animScale>
                                    <p:animScale>
                                      <p:cBhvr>
                                        <p:cTn id="31" dur="166" decel="50000">
                                          <p:stCondLst>
                                            <p:cond delay="1668"/>
                                          </p:stCondLst>
                                        </p:cTn>
                                        <p:tgtEl>
                                          <p:spTgt spid="3075">
                                            <p:txEl>
                                              <p:pRg st="0" end="0"/>
                                            </p:txEl>
                                          </p:spTgt>
                                        </p:tgtEl>
                                      </p:cBhvr>
                                      <p:to x="100000" y="100000"/>
                                    </p:animScale>
                                    <p:animScale>
                                      <p:cBhvr>
                                        <p:cTn id="32" dur="26">
                                          <p:stCondLst>
                                            <p:cond delay="1808"/>
                                          </p:stCondLst>
                                        </p:cTn>
                                        <p:tgtEl>
                                          <p:spTgt spid="3075">
                                            <p:txEl>
                                              <p:pRg st="0" end="0"/>
                                            </p:txEl>
                                          </p:spTgt>
                                        </p:tgtEl>
                                      </p:cBhvr>
                                      <p:to x="100000" y="95000"/>
                                    </p:animScale>
                                    <p:animScale>
                                      <p:cBhvr>
                                        <p:cTn id="33" dur="166" decel="50000">
                                          <p:stCondLst>
                                            <p:cond delay="1834"/>
                                          </p:stCondLst>
                                        </p:cTn>
                                        <p:tgtEl>
                                          <p:spTgt spid="3075">
                                            <p:txEl>
                                              <p:pRg st="0" end="0"/>
                                            </p:txEl>
                                          </p:spTgt>
                                        </p:tgtEl>
                                      </p:cBhvr>
                                      <p:to x="100000" y="100000"/>
                                    </p:animScale>
                                    <p:set>
                                      <p:cBhvr>
                                        <p:cTn id="34" dur="1" fill="hold">
                                          <p:stCondLst>
                                            <p:cond delay="1999"/>
                                          </p:stCondLst>
                                        </p:cTn>
                                        <p:tgtEl>
                                          <p:spTgt spid="307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WordArt 2"/>
          <p:cNvSpPr>
            <a:spLocks noChangeArrowheads="1" noChangeShapeType="1" noTextEdit="1"/>
          </p:cNvSpPr>
          <p:nvPr/>
        </p:nvSpPr>
        <p:spPr bwMode="auto">
          <a:xfrm rot="-698606">
            <a:off x="831850" y="1698625"/>
            <a:ext cx="7418388" cy="2717800"/>
          </a:xfrm>
          <a:prstGeom prst="rect">
            <a:avLst/>
          </a:prstGeom>
        </p:spPr>
        <p:txBody>
          <a:bodyPr wrap="none" fromWordArt="1">
            <a:prstTxWarp prst="textPlain">
              <a:avLst>
                <a:gd name="adj" fmla="val 50000"/>
              </a:avLst>
            </a:prstTxWarp>
          </a:bodyPr>
          <a:lstStyle/>
          <a:p>
            <a:pPr algn="ctr"/>
            <a:r>
              <a:rPr lang="ru-RU" sz="3600" b="1" kern="10" dirty="0" err="1">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660000" scaled="1"/>
                </a:gradFill>
                <a:effectLst>
                  <a:outerShdw dist="35921" dir="2700000" sy="50000" kx="2115830" algn="bl" rotWithShape="0">
                    <a:srgbClr val="C0C0C0">
                      <a:alpha val="79999"/>
                    </a:srgbClr>
                  </a:outerShdw>
                </a:effectLst>
                <a:latin typeface="Georgia"/>
              </a:rPr>
              <a:t>Рахмат</a:t>
            </a:r>
            <a:r>
              <a:rPr lang="ru-RU" sz="3600" b="1"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660000" scaled="1"/>
                </a:gradFill>
                <a:effectLst>
                  <a:outerShdw dist="35921" dir="2700000" sy="50000" kx="2115830" algn="bl" rotWithShape="0">
                    <a:srgbClr val="C0C0C0">
                      <a:alpha val="79999"/>
                    </a:srgbClr>
                  </a:outerShdw>
                </a:effectLst>
                <a:latin typeface="Georgia"/>
              </a:rPr>
              <a:t>!</a:t>
            </a:r>
          </a:p>
        </p:txBody>
      </p:sp>
      <p:pic>
        <p:nvPicPr>
          <p:cNvPr id="43011" name="Picture 3" descr="j0305589[1]"/>
          <p:cNvPicPr>
            <a:picLocks noGrp="1" noChangeAspect="1" noChangeArrowheads="1"/>
          </p:cNvPicPr>
          <p:nvPr>
            <p:ph sz="quarter" idx="1"/>
          </p:nvPr>
        </p:nvPicPr>
        <p:blipFill>
          <a:blip r:embed="rId3" cstate="print">
            <a:extLst>
              <a:ext uri="{28A0092B-C50C-407E-A947-70E740481C1C}">
                <a14:useLocalDpi xmlns:a14="http://schemas.microsoft.com/office/drawing/2010/main" val="0"/>
              </a:ext>
            </a:extLst>
          </a:blip>
          <a:stretch>
            <a:fillRect/>
          </a:stretch>
        </p:blipFill>
        <p:spPr>
          <a:xfrm>
            <a:off x="6588224" y="4293096"/>
            <a:ext cx="2194097" cy="2422693"/>
          </a:xfrm>
          <a:noFill/>
        </p:spPr>
      </p:pic>
      <p:pic>
        <p:nvPicPr>
          <p:cNvPr id="43012" name="Picture 8" descr="Учитель"/>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67544" y="260648"/>
            <a:ext cx="2304256" cy="2000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5905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2000"/>
                                        <p:tgtEl>
                                          <p:spTgt spid="20482"/>
                                        </p:tgtEl>
                                      </p:cBhvr>
                                    </p:animEffect>
                                    <p:anim calcmode="lin" valueType="num">
                                      <p:cBhvr>
                                        <p:cTn id="8" dur="2000" fill="hold"/>
                                        <p:tgtEl>
                                          <p:spTgt spid="20482"/>
                                        </p:tgtEl>
                                        <p:attrNameLst>
                                          <p:attrName>ppt_w</p:attrName>
                                        </p:attrNameLst>
                                      </p:cBhvr>
                                      <p:tavLst>
                                        <p:tav tm="0" fmla="#ppt_w*sin(2.5*pi*$)">
                                          <p:val>
                                            <p:fltVal val="0"/>
                                          </p:val>
                                        </p:tav>
                                        <p:tav tm="100000">
                                          <p:val>
                                            <p:fltVal val="1"/>
                                          </p:val>
                                        </p:tav>
                                      </p:tavLst>
                                    </p:anim>
                                    <p:anim calcmode="lin" valueType="num">
                                      <p:cBhvr>
                                        <p:cTn id="9" dur="2000" fill="hold"/>
                                        <p:tgtEl>
                                          <p:spTgt spid="2048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3011"/>
                                        </p:tgtEl>
                                        <p:attrNameLst>
                                          <p:attrName>style.visibility</p:attrName>
                                        </p:attrNameLst>
                                      </p:cBhvr>
                                      <p:to>
                                        <p:strVal val="visible"/>
                                      </p:to>
                                    </p:set>
                                    <p:animEffect transition="in" filter="wipe(down)">
                                      <p:cBhvr>
                                        <p:cTn id="14" dur="580">
                                          <p:stCondLst>
                                            <p:cond delay="0"/>
                                          </p:stCondLst>
                                        </p:cTn>
                                        <p:tgtEl>
                                          <p:spTgt spid="43011"/>
                                        </p:tgtEl>
                                      </p:cBhvr>
                                    </p:animEffect>
                                    <p:anim calcmode="lin" valueType="num">
                                      <p:cBhvr>
                                        <p:cTn id="15" dur="1822" tmFilter="0,0; 0.14,0.36; 0.43,0.73; 0.71,0.91; 1.0,1.0">
                                          <p:stCondLst>
                                            <p:cond delay="0"/>
                                          </p:stCondLst>
                                        </p:cTn>
                                        <p:tgtEl>
                                          <p:spTgt spid="43011"/>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3011"/>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3011"/>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3011"/>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3011"/>
                                        </p:tgtEl>
                                        <p:attrNameLst>
                                          <p:attrName>ppt_y</p:attrName>
                                        </p:attrNameLst>
                                      </p:cBhvr>
                                      <p:tavLst>
                                        <p:tav tm="0" fmla="#ppt_y-sin(pi*$)/81">
                                          <p:val>
                                            <p:fltVal val="0"/>
                                          </p:val>
                                        </p:tav>
                                        <p:tav tm="100000">
                                          <p:val>
                                            <p:fltVal val="1"/>
                                          </p:val>
                                        </p:tav>
                                      </p:tavLst>
                                    </p:anim>
                                    <p:animScale>
                                      <p:cBhvr>
                                        <p:cTn id="20" dur="26">
                                          <p:stCondLst>
                                            <p:cond delay="650"/>
                                          </p:stCondLst>
                                        </p:cTn>
                                        <p:tgtEl>
                                          <p:spTgt spid="43011"/>
                                        </p:tgtEl>
                                      </p:cBhvr>
                                      <p:to x="100000" y="60000"/>
                                    </p:animScale>
                                    <p:animScale>
                                      <p:cBhvr>
                                        <p:cTn id="21" dur="166" decel="50000">
                                          <p:stCondLst>
                                            <p:cond delay="676"/>
                                          </p:stCondLst>
                                        </p:cTn>
                                        <p:tgtEl>
                                          <p:spTgt spid="43011"/>
                                        </p:tgtEl>
                                      </p:cBhvr>
                                      <p:to x="100000" y="100000"/>
                                    </p:animScale>
                                    <p:animScale>
                                      <p:cBhvr>
                                        <p:cTn id="22" dur="26">
                                          <p:stCondLst>
                                            <p:cond delay="1312"/>
                                          </p:stCondLst>
                                        </p:cTn>
                                        <p:tgtEl>
                                          <p:spTgt spid="43011"/>
                                        </p:tgtEl>
                                      </p:cBhvr>
                                      <p:to x="100000" y="80000"/>
                                    </p:animScale>
                                    <p:animScale>
                                      <p:cBhvr>
                                        <p:cTn id="23" dur="166" decel="50000">
                                          <p:stCondLst>
                                            <p:cond delay="1338"/>
                                          </p:stCondLst>
                                        </p:cTn>
                                        <p:tgtEl>
                                          <p:spTgt spid="43011"/>
                                        </p:tgtEl>
                                      </p:cBhvr>
                                      <p:to x="100000" y="100000"/>
                                    </p:animScale>
                                    <p:animScale>
                                      <p:cBhvr>
                                        <p:cTn id="24" dur="26">
                                          <p:stCondLst>
                                            <p:cond delay="1642"/>
                                          </p:stCondLst>
                                        </p:cTn>
                                        <p:tgtEl>
                                          <p:spTgt spid="43011"/>
                                        </p:tgtEl>
                                      </p:cBhvr>
                                      <p:to x="100000" y="90000"/>
                                    </p:animScale>
                                    <p:animScale>
                                      <p:cBhvr>
                                        <p:cTn id="25" dur="166" decel="50000">
                                          <p:stCondLst>
                                            <p:cond delay="1668"/>
                                          </p:stCondLst>
                                        </p:cTn>
                                        <p:tgtEl>
                                          <p:spTgt spid="43011"/>
                                        </p:tgtEl>
                                      </p:cBhvr>
                                      <p:to x="100000" y="100000"/>
                                    </p:animScale>
                                    <p:animScale>
                                      <p:cBhvr>
                                        <p:cTn id="26" dur="26">
                                          <p:stCondLst>
                                            <p:cond delay="1808"/>
                                          </p:stCondLst>
                                        </p:cTn>
                                        <p:tgtEl>
                                          <p:spTgt spid="43011"/>
                                        </p:tgtEl>
                                      </p:cBhvr>
                                      <p:to x="100000" y="95000"/>
                                    </p:animScale>
                                    <p:animScale>
                                      <p:cBhvr>
                                        <p:cTn id="27" dur="166" decel="50000">
                                          <p:stCondLst>
                                            <p:cond delay="1834"/>
                                          </p:stCondLst>
                                        </p:cTn>
                                        <p:tgtEl>
                                          <p:spTgt spid="4301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1925" y="152400"/>
            <a:ext cx="7407275" cy="1600200"/>
          </a:xfrm>
        </p:spPr>
        <p:txBody>
          <a:bodyPr>
            <a:normAutofit/>
          </a:bodyPr>
          <a:lstStyle/>
          <a:p>
            <a:pPr algn="ctr" eaLnBrk="1" fontAlgn="auto" hangingPunct="1">
              <a:spcAft>
                <a:spcPts val="0"/>
              </a:spcAft>
              <a:defRPr/>
            </a:pPr>
            <a:r>
              <a:rPr lang="ru-RU" b="1" dirty="0" err="1" smtClean="0">
                <a:solidFill>
                  <a:schemeClr val="accent5"/>
                </a:solidFill>
                <a:effectLst>
                  <a:outerShdw blurRad="38100" dist="38100" dir="2700000" algn="tl">
                    <a:srgbClr val="000000">
                      <a:alpha val="43137"/>
                    </a:srgbClr>
                  </a:outerShdw>
                </a:effectLst>
              </a:rPr>
              <a:t>Ата</a:t>
            </a:r>
            <a:r>
              <a:rPr lang="ru-RU" b="1" dirty="0" smtClean="0">
                <a:solidFill>
                  <a:schemeClr val="accent5"/>
                </a:solidFill>
                <a:effectLst>
                  <a:outerShdw blurRad="38100" dist="38100" dir="2700000" algn="tl">
                    <a:srgbClr val="000000">
                      <a:alpha val="43137"/>
                    </a:srgbClr>
                  </a:outerShdw>
                </a:effectLst>
              </a:rPr>
              <a:t> – </a:t>
            </a:r>
            <a:r>
              <a:rPr lang="ru-RU" b="1" dirty="0" err="1" smtClean="0">
                <a:solidFill>
                  <a:schemeClr val="accent5"/>
                </a:solidFill>
                <a:effectLst>
                  <a:outerShdw blurRad="38100" dist="38100" dir="2700000" algn="tl">
                    <a:srgbClr val="000000">
                      <a:alpha val="43137"/>
                    </a:srgbClr>
                  </a:outerShdw>
                </a:effectLst>
              </a:rPr>
              <a:t>энелер</a:t>
            </a:r>
            <a:r>
              <a:rPr lang="ru-RU" b="1" dirty="0" smtClean="0">
                <a:solidFill>
                  <a:schemeClr val="accent5"/>
                </a:solidFill>
                <a:effectLst>
                  <a:outerShdw blurRad="38100" dist="38100" dir="2700000" algn="tl">
                    <a:srgbClr val="000000">
                      <a:alpha val="43137"/>
                    </a:srgbClr>
                  </a:outerShdw>
                </a:effectLst>
              </a:rPr>
              <a:t> </a:t>
            </a:r>
            <a:r>
              <a:rPr lang="ru-RU" b="1" dirty="0" err="1" smtClean="0">
                <a:solidFill>
                  <a:schemeClr val="accent5"/>
                </a:solidFill>
                <a:effectLst>
                  <a:outerShdw blurRad="38100" dist="38100" dir="2700000" algn="tl">
                    <a:srgbClr val="000000">
                      <a:alpha val="43137"/>
                    </a:srgbClr>
                  </a:outerShdw>
                </a:effectLst>
              </a:rPr>
              <a:t>чогулушу</a:t>
            </a:r>
            <a:r>
              <a:rPr lang="ru-RU" dirty="0" smtClean="0">
                <a:solidFill>
                  <a:schemeClr val="tx2">
                    <a:satMod val="130000"/>
                  </a:schemeClr>
                </a:solidFill>
              </a:rPr>
              <a:t/>
            </a:r>
            <a:br>
              <a:rPr lang="ru-RU" dirty="0" smtClean="0">
                <a:solidFill>
                  <a:schemeClr val="tx2">
                    <a:satMod val="130000"/>
                  </a:schemeClr>
                </a:solidFill>
              </a:rPr>
            </a:br>
            <a:endParaRPr lang="ru-RU" b="1" dirty="0">
              <a:solidFill>
                <a:schemeClr val="accent4">
                  <a:lumMod val="75000"/>
                </a:schemeClr>
              </a:solidFill>
            </a:endParaRPr>
          </a:p>
        </p:txBody>
      </p:sp>
      <p:sp>
        <p:nvSpPr>
          <p:cNvPr id="17411" name="Подзаголовок 2"/>
          <p:cNvSpPr>
            <a:spLocks noGrp="1"/>
          </p:cNvSpPr>
          <p:nvPr>
            <p:ph type="subTitle" idx="1"/>
          </p:nvPr>
        </p:nvSpPr>
        <p:spPr>
          <a:xfrm>
            <a:off x="1187624" y="1412776"/>
            <a:ext cx="7696200" cy="4953000"/>
          </a:xfrm>
        </p:spPr>
        <p:txBody>
          <a:bodyPr/>
          <a:lstStyle/>
          <a:p>
            <a:pPr marL="636588" indent="-609600" eaLnBrk="1" hangingPunct="1"/>
            <a:r>
              <a:rPr lang="ky-KG" altLang="en-US" sz="3200" b="1" i="1" u="sng" dirty="0" smtClean="0">
                <a:solidFill>
                  <a:srgbClr val="0070C0"/>
                </a:solidFill>
                <a:latin typeface="Arial" charset="0"/>
              </a:rPr>
              <a:t>Каралуучу маселелер</a:t>
            </a:r>
            <a:endParaRPr lang="ru-RU" altLang="en-US" sz="3200" b="1" i="1" u="sng" dirty="0">
              <a:solidFill>
                <a:srgbClr val="0070C0"/>
              </a:solidFill>
              <a:latin typeface="Arial" charset="0"/>
            </a:endParaRPr>
          </a:p>
          <a:p>
            <a:pPr marL="636588" indent="-609600" eaLnBrk="1" hangingPunct="1"/>
            <a:r>
              <a:rPr lang="ru-RU" altLang="en-US" sz="2400" b="1" dirty="0" smtClean="0">
                <a:solidFill>
                  <a:srgbClr val="00B050"/>
                </a:solidFill>
                <a:latin typeface="Arial" charset="0"/>
              </a:rPr>
              <a:t>1. </a:t>
            </a:r>
            <a:r>
              <a:rPr lang="ru-RU" altLang="en-US" sz="2400" b="1" dirty="0" err="1" smtClean="0">
                <a:solidFill>
                  <a:srgbClr val="00B050"/>
                </a:solidFill>
                <a:latin typeface="Arial" charset="0"/>
              </a:rPr>
              <a:t>Окуучунун</a:t>
            </a:r>
            <a:r>
              <a:rPr lang="ru-RU" altLang="en-US" sz="2400" b="1" dirty="0" smtClean="0">
                <a:solidFill>
                  <a:srgbClr val="00B050"/>
                </a:solidFill>
                <a:latin typeface="Arial" charset="0"/>
              </a:rPr>
              <a:t> </a:t>
            </a:r>
            <a:r>
              <a:rPr lang="ru-RU" altLang="en-US" sz="2400" b="1" dirty="0" err="1" smtClean="0">
                <a:solidFill>
                  <a:srgbClr val="00B050"/>
                </a:solidFill>
                <a:latin typeface="Arial" charset="0"/>
              </a:rPr>
              <a:t>өнүгүүсүнд</a:t>
            </a:r>
            <a:r>
              <a:rPr lang="ky-KG" altLang="en-US" sz="2400" b="1" dirty="0" smtClean="0">
                <a:solidFill>
                  <a:srgbClr val="00B050"/>
                </a:solidFill>
                <a:latin typeface="Arial" charset="0"/>
              </a:rPr>
              <a:t>ө</a:t>
            </a:r>
            <a:r>
              <a:rPr lang="ru-RU" altLang="en-US" sz="2400" b="1" dirty="0" smtClean="0">
                <a:solidFill>
                  <a:srgbClr val="00B050"/>
                </a:solidFill>
                <a:latin typeface="Arial" charset="0"/>
              </a:rPr>
              <a:t> </a:t>
            </a:r>
            <a:r>
              <a:rPr lang="ru-RU" altLang="en-US" sz="2400" b="1" dirty="0" err="1" smtClean="0">
                <a:solidFill>
                  <a:srgbClr val="00B050"/>
                </a:solidFill>
                <a:latin typeface="Arial" charset="0"/>
              </a:rPr>
              <a:t>ата-эненин</a:t>
            </a:r>
            <a:r>
              <a:rPr lang="ru-RU" altLang="en-US" sz="2400" b="1" dirty="0" smtClean="0">
                <a:solidFill>
                  <a:srgbClr val="00B050"/>
                </a:solidFill>
                <a:latin typeface="Arial" charset="0"/>
              </a:rPr>
              <a:t> ролу.</a:t>
            </a:r>
          </a:p>
          <a:p>
            <a:pPr marL="636588" indent="-609600">
              <a:buAutoNum type="arabicPeriod"/>
            </a:pPr>
            <a:endParaRPr lang="ru-RU" altLang="en-US" sz="2400" b="1" dirty="0" smtClean="0">
              <a:solidFill>
                <a:srgbClr val="00B050"/>
              </a:solidFill>
              <a:latin typeface="Arial" charset="0"/>
            </a:endParaRPr>
          </a:p>
          <a:p>
            <a:pPr marL="26988"/>
            <a:r>
              <a:rPr lang="ru-RU" altLang="en-US" sz="2400" b="1" dirty="0" smtClean="0">
                <a:solidFill>
                  <a:srgbClr val="00B050"/>
                </a:solidFill>
                <a:latin typeface="Arial" charset="0"/>
              </a:rPr>
              <a:t>2. </a:t>
            </a:r>
            <a:r>
              <a:rPr lang="ru-RU" altLang="en-US" sz="2400" b="1" dirty="0" err="1" smtClean="0">
                <a:solidFill>
                  <a:srgbClr val="00B050"/>
                </a:solidFill>
                <a:latin typeface="Arial" charset="0"/>
              </a:rPr>
              <a:t>Окуучуга</a:t>
            </a:r>
            <a:r>
              <a:rPr lang="ru-RU" altLang="en-US" sz="2400" b="1" dirty="0" smtClean="0">
                <a:solidFill>
                  <a:srgbClr val="00B050"/>
                </a:solidFill>
                <a:latin typeface="Arial" charset="0"/>
              </a:rPr>
              <a:t> </a:t>
            </a:r>
            <a:r>
              <a:rPr lang="ru-RU" altLang="en-US" sz="2400" b="1" dirty="0" err="1" smtClean="0">
                <a:solidFill>
                  <a:srgbClr val="00B050"/>
                </a:solidFill>
                <a:latin typeface="Arial" charset="0"/>
              </a:rPr>
              <a:t>үй</a:t>
            </a:r>
            <a:r>
              <a:rPr lang="ru-RU" altLang="en-US" sz="2400" b="1" dirty="0" smtClean="0">
                <a:solidFill>
                  <a:srgbClr val="00B050"/>
                </a:solidFill>
                <a:latin typeface="Arial" charset="0"/>
              </a:rPr>
              <a:t> </a:t>
            </a:r>
            <a:r>
              <a:rPr lang="ru-RU" altLang="en-US" sz="2400" b="1" dirty="0" err="1" smtClean="0">
                <a:solidFill>
                  <a:srgbClr val="00B050"/>
                </a:solidFill>
                <a:latin typeface="Arial" charset="0"/>
              </a:rPr>
              <a:t>тапшырмасын</a:t>
            </a:r>
            <a:r>
              <a:rPr lang="ru-RU" altLang="en-US" sz="2400" b="1" dirty="0" smtClean="0">
                <a:solidFill>
                  <a:srgbClr val="00B050"/>
                </a:solidFill>
                <a:latin typeface="Arial" charset="0"/>
              </a:rPr>
              <a:t> </a:t>
            </a:r>
            <a:r>
              <a:rPr lang="ru-RU" altLang="en-US" sz="2400" b="1" dirty="0" err="1" smtClean="0">
                <a:solidFill>
                  <a:srgbClr val="00B050"/>
                </a:solidFill>
                <a:latin typeface="Arial" charset="0"/>
              </a:rPr>
              <a:t>аткарууга</a:t>
            </a:r>
            <a:r>
              <a:rPr lang="ru-RU" altLang="en-US" sz="2400" b="1" dirty="0" smtClean="0">
                <a:solidFill>
                  <a:srgbClr val="00B050"/>
                </a:solidFill>
                <a:latin typeface="Arial" charset="0"/>
              </a:rPr>
              <a:t> </a:t>
            </a:r>
            <a:r>
              <a:rPr lang="ru-RU" altLang="en-US" sz="2400" b="1" dirty="0" err="1" smtClean="0">
                <a:solidFill>
                  <a:srgbClr val="00B050"/>
                </a:solidFill>
                <a:latin typeface="Arial" charset="0"/>
              </a:rPr>
              <a:t>кандай</a:t>
            </a:r>
            <a:r>
              <a:rPr lang="ru-RU" altLang="en-US" sz="2400" b="1" dirty="0" smtClean="0">
                <a:solidFill>
                  <a:srgbClr val="00B050"/>
                </a:solidFill>
                <a:latin typeface="Arial" charset="0"/>
              </a:rPr>
              <a:t> </a:t>
            </a:r>
            <a:r>
              <a:rPr lang="ru-RU" altLang="en-US" sz="2400" b="1" dirty="0" err="1" smtClean="0">
                <a:solidFill>
                  <a:srgbClr val="00B050"/>
                </a:solidFill>
                <a:latin typeface="Arial" charset="0"/>
              </a:rPr>
              <a:t>жардам</a:t>
            </a:r>
            <a:r>
              <a:rPr lang="ru-RU" altLang="en-US" sz="2400" b="1" dirty="0" smtClean="0">
                <a:solidFill>
                  <a:srgbClr val="00B050"/>
                </a:solidFill>
                <a:latin typeface="Arial" charset="0"/>
              </a:rPr>
              <a:t> </a:t>
            </a:r>
            <a:r>
              <a:rPr lang="ru-RU" altLang="en-US" sz="2400" b="1" dirty="0" err="1" smtClean="0">
                <a:solidFill>
                  <a:srgbClr val="00B050"/>
                </a:solidFill>
                <a:latin typeface="Arial" charset="0"/>
              </a:rPr>
              <a:t>берүү</a:t>
            </a:r>
            <a:r>
              <a:rPr lang="ru-RU" altLang="en-US" sz="2400" b="1" dirty="0" smtClean="0">
                <a:solidFill>
                  <a:srgbClr val="00B050"/>
                </a:solidFill>
                <a:latin typeface="Arial" charset="0"/>
              </a:rPr>
              <a:t> </a:t>
            </a:r>
            <a:r>
              <a:rPr lang="ru-RU" altLang="en-US" sz="2400" b="1" dirty="0" err="1" smtClean="0">
                <a:solidFill>
                  <a:srgbClr val="00B050"/>
                </a:solidFill>
                <a:latin typeface="Arial" charset="0"/>
              </a:rPr>
              <a:t>керек</a:t>
            </a:r>
            <a:r>
              <a:rPr lang="ru-RU" altLang="en-US" sz="2400" b="1" dirty="0" smtClean="0">
                <a:solidFill>
                  <a:srgbClr val="00B050"/>
                </a:solidFill>
                <a:latin typeface="Arial" charset="0"/>
              </a:rPr>
              <a:t>.</a:t>
            </a:r>
          </a:p>
          <a:p>
            <a:pPr marL="26988"/>
            <a:endParaRPr lang="ru-RU" altLang="en-US" sz="2400" b="1" dirty="0" smtClean="0">
              <a:solidFill>
                <a:srgbClr val="00B050"/>
              </a:solidFill>
              <a:latin typeface="Arial" charset="0"/>
            </a:endParaRPr>
          </a:p>
          <a:p>
            <a:pPr marL="636588" indent="-609600"/>
            <a:r>
              <a:rPr lang="ru-RU" altLang="en-US" sz="2400" b="1" dirty="0" smtClean="0">
                <a:solidFill>
                  <a:srgbClr val="00B050"/>
                </a:solidFill>
                <a:latin typeface="Arial" charset="0"/>
              </a:rPr>
              <a:t>3.Ар </a:t>
            </a:r>
            <a:r>
              <a:rPr lang="ru-RU" altLang="en-US" sz="2400" b="1" dirty="0" err="1" smtClean="0">
                <a:solidFill>
                  <a:srgbClr val="00B050"/>
                </a:solidFill>
                <a:latin typeface="Arial" charset="0"/>
              </a:rPr>
              <a:t>түрдүү</a:t>
            </a:r>
            <a:r>
              <a:rPr lang="ru-RU" altLang="en-US" sz="2400" b="1" dirty="0" smtClean="0">
                <a:solidFill>
                  <a:srgbClr val="00B050"/>
                </a:solidFill>
                <a:latin typeface="Arial" charset="0"/>
              </a:rPr>
              <a:t> </a:t>
            </a:r>
            <a:r>
              <a:rPr lang="ru-RU" altLang="en-US" sz="2400" b="1" dirty="0" err="1" smtClean="0">
                <a:solidFill>
                  <a:srgbClr val="00B050"/>
                </a:solidFill>
                <a:latin typeface="Arial" charset="0"/>
              </a:rPr>
              <a:t>маселелер</a:t>
            </a:r>
            <a:r>
              <a:rPr lang="ru-RU" altLang="en-US" sz="2400" b="1" dirty="0" smtClean="0">
                <a:solidFill>
                  <a:srgbClr val="00B050"/>
                </a:solidFill>
                <a:latin typeface="Arial" charset="0"/>
              </a:rPr>
              <a:t>.</a:t>
            </a:r>
            <a:endParaRPr lang="ru-RU" altLang="en-US" sz="2400" dirty="0" smtClean="0">
              <a:solidFill>
                <a:srgbClr val="00B050"/>
              </a:solidFill>
            </a:endParaRPr>
          </a:p>
          <a:p>
            <a:pPr marL="636588" indent="-609600" eaLnBrk="1" hangingPunct="1">
              <a:buFont typeface="Wingdings 2" pitchFamily="18" charset="2"/>
              <a:buAutoNum type="arabicPeriod"/>
            </a:pPr>
            <a:endParaRPr lang="ru-RU" altLang="en-US" sz="2400" dirty="0" smtClean="0">
              <a:solidFill>
                <a:srgbClr val="320E04"/>
              </a:solidFill>
            </a:endParaRPr>
          </a:p>
        </p:txBody>
      </p:sp>
    </p:spTree>
    <p:extLst>
      <p:ext uri="{BB962C8B-B14F-4D97-AF65-F5344CB8AC3E}">
        <p14:creationId xmlns:p14="http://schemas.microsoft.com/office/powerpoint/2010/main" val="23761809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17411">
                                            <p:txEl>
                                              <p:pRg st="0" end="0"/>
                                            </p:txEl>
                                          </p:spTgt>
                                        </p:tgtEl>
                                        <p:attrNameLst>
                                          <p:attrName>style.visibility</p:attrName>
                                        </p:attrNameLst>
                                      </p:cBhvr>
                                      <p:to>
                                        <p:strVal val="visible"/>
                                      </p:to>
                                    </p:set>
                                    <p:animEffect transition="in" filter="fade">
                                      <p:cBhvr>
                                        <p:cTn id="25" dur="2000"/>
                                        <p:tgtEl>
                                          <p:spTgt spid="17411">
                                            <p:txEl>
                                              <p:pRg st="0" end="0"/>
                                            </p:txEl>
                                          </p:spTgt>
                                        </p:tgtEl>
                                      </p:cBhvr>
                                    </p:animEffect>
                                    <p:anim calcmode="lin" valueType="num">
                                      <p:cBhvr>
                                        <p:cTn id="26" dur="2000" fill="hold"/>
                                        <p:tgtEl>
                                          <p:spTgt spid="17411">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1741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17411">
                                            <p:txEl>
                                              <p:pRg st="1" end="1"/>
                                            </p:txEl>
                                          </p:spTgt>
                                        </p:tgtEl>
                                        <p:attrNameLst>
                                          <p:attrName>style.visibility</p:attrName>
                                        </p:attrNameLst>
                                      </p:cBhvr>
                                      <p:to>
                                        <p:strVal val="visible"/>
                                      </p:to>
                                    </p:set>
                                    <p:animEffect transition="in" filter="fade">
                                      <p:cBhvr>
                                        <p:cTn id="32" dur="2000"/>
                                        <p:tgtEl>
                                          <p:spTgt spid="17411">
                                            <p:txEl>
                                              <p:pRg st="1" end="1"/>
                                            </p:txEl>
                                          </p:spTgt>
                                        </p:tgtEl>
                                      </p:cBhvr>
                                    </p:animEffect>
                                    <p:anim calcmode="lin" valueType="num">
                                      <p:cBhvr>
                                        <p:cTn id="33" dur="2000" fill="hold"/>
                                        <p:tgtEl>
                                          <p:spTgt spid="17411">
                                            <p:txEl>
                                              <p:pRg st="1" end="1"/>
                                            </p:txEl>
                                          </p:spTgt>
                                        </p:tgtEl>
                                        <p:attrNameLst>
                                          <p:attrName>ppt_w</p:attrName>
                                        </p:attrNameLst>
                                      </p:cBhvr>
                                      <p:tavLst>
                                        <p:tav tm="0" fmla="#ppt_w*sin(2.5*pi*$)">
                                          <p:val>
                                            <p:fltVal val="0"/>
                                          </p:val>
                                        </p:tav>
                                        <p:tav tm="100000">
                                          <p:val>
                                            <p:fltVal val="1"/>
                                          </p:val>
                                        </p:tav>
                                      </p:tavLst>
                                    </p:anim>
                                    <p:anim calcmode="lin" valueType="num">
                                      <p:cBhvr>
                                        <p:cTn id="34" dur="2000" fill="hold"/>
                                        <p:tgtEl>
                                          <p:spTgt spid="1741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17411">
                                            <p:txEl>
                                              <p:pRg st="3" end="3"/>
                                            </p:txEl>
                                          </p:spTgt>
                                        </p:tgtEl>
                                        <p:attrNameLst>
                                          <p:attrName>style.visibility</p:attrName>
                                        </p:attrNameLst>
                                      </p:cBhvr>
                                      <p:to>
                                        <p:strVal val="visible"/>
                                      </p:to>
                                    </p:set>
                                    <p:animEffect transition="in" filter="fade">
                                      <p:cBhvr>
                                        <p:cTn id="39" dur="2000"/>
                                        <p:tgtEl>
                                          <p:spTgt spid="17411">
                                            <p:txEl>
                                              <p:pRg st="3" end="3"/>
                                            </p:txEl>
                                          </p:spTgt>
                                        </p:tgtEl>
                                      </p:cBhvr>
                                    </p:animEffect>
                                    <p:anim calcmode="lin" valueType="num">
                                      <p:cBhvr>
                                        <p:cTn id="40" dur="2000" fill="hold"/>
                                        <p:tgtEl>
                                          <p:spTgt spid="17411">
                                            <p:txEl>
                                              <p:pRg st="3" end="3"/>
                                            </p:txEl>
                                          </p:spTgt>
                                        </p:tgtEl>
                                        <p:attrNameLst>
                                          <p:attrName>ppt_w</p:attrName>
                                        </p:attrNameLst>
                                      </p:cBhvr>
                                      <p:tavLst>
                                        <p:tav tm="0" fmla="#ppt_w*sin(2.5*pi*$)">
                                          <p:val>
                                            <p:fltVal val="0"/>
                                          </p:val>
                                        </p:tav>
                                        <p:tav tm="100000">
                                          <p:val>
                                            <p:fltVal val="1"/>
                                          </p:val>
                                        </p:tav>
                                      </p:tavLst>
                                    </p:anim>
                                    <p:anim calcmode="lin" valueType="num">
                                      <p:cBhvr>
                                        <p:cTn id="41" dur="2000" fill="hold"/>
                                        <p:tgtEl>
                                          <p:spTgt spid="1741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45" presetClass="entr" presetSubtype="0" fill="hold" grpId="0" nodeType="clickEffect">
                                  <p:stCondLst>
                                    <p:cond delay="0"/>
                                  </p:stCondLst>
                                  <p:childTnLst>
                                    <p:set>
                                      <p:cBhvr>
                                        <p:cTn id="45" dur="1" fill="hold">
                                          <p:stCondLst>
                                            <p:cond delay="0"/>
                                          </p:stCondLst>
                                        </p:cTn>
                                        <p:tgtEl>
                                          <p:spTgt spid="17411">
                                            <p:txEl>
                                              <p:pRg st="5" end="5"/>
                                            </p:txEl>
                                          </p:spTgt>
                                        </p:tgtEl>
                                        <p:attrNameLst>
                                          <p:attrName>style.visibility</p:attrName>
                                        </p:attrNameLst>
                                      </p:cBhvr>
                                      <p:to>
                                        <p:strVal val="visible"/>
                                      </p:to>
                                    </p:set>
                                    <p:animEffect transition="in" filter="fade">
                                      <p:cBhvr>
                                        <p:cTn id="46" dur="2000"/>
                                        <p:tgtEl>
                                          <p:spTgt spid="17411">
                                            <p:txEl>
                                              <p:pRg st="5" end="5"/>
                                            </p:txEl>
                                          </p:spTgt>
                                        </p:tgtEl>
                                      </p:cBhvr>
                                    </p:animEffect>
                                    <p:anim calcmode="lin" valueType="num">
                                      <p:cBhvr>
                                        <p:cTn id="47" dur="2000" fill="hold"/>
                                        <p:tgtEl>
                                          <p:spTgt spid="17411">
                                            <p:txEl>
                                              <p:pRg st="5" end="5"/>
                                            </p:txEl>
                                          </p:spTgt>
                                        </p:tgtEl>
                                        <p:attrNameLst>
                                          <p:attrName>ppt_w</p:attrName>
                                        </p:attrNameLst>
                                      </p:cBhvr>
                                      <p:tavLst>
                                        <p:tav tm="0" fmla="#ppt_w*sin(2.5*pi*$)">
                                          <p:val>
                                            <p:fltVal val="0"/>
                                          </p:val>
                                        </p:tav>
                                        <p:tav tm="100000">
                                          <p:val>
                                            <p:fltVal val="1"/>
                                          </p:val>
                                        </p:tav>
                                      </p:tavLst>
                                    </p:anim>
                                    <p:anim calcmode="lin" valueType="num">
                                      <p:cBhvr>
                                        <p:cTn id="48" dur="2000" fill="hold"/>
                                        <p:tgtEl>
                                          <p:spTgt spid="17411">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4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Глобус"/>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42875" y="142875"/>
            <a:ext cx="12382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1414463" y="457200"/>
            <a:ext cx="7196137" cy="6862763"/>
          </a:xfrm>
          <a:prstGeom prst="rect">
            <a:avLst/>
          </a:prstGeom>
        </p:spPr>
        <p:txBody>
          <a:bodyPr>
            <a:spAutoFit/>
          </a:bodyPr>
          <a:lstStyle/>
          <a:p>
            <a:pPr marL="636588" indent="-609600">
              <a:defRPr/>
            </a:pPr>
            <a:r>
              <a:rPr lang="ky-KG" sz="4400" b="1" dirty="0">
                <a:solidFill>
                  <a:schemeClr val="accent6">
                    <a:lumMod val="75000"/>
                  </a:schemeClr>
                </a:solidFill>
              </a:rPr>
              <a:t>Билим алуу ийне менен кудук казгандай.</a:t>
            </a:r>
          </a:p>
          <a:p>
            <a:pPr marL="636588" indent="-609600">
              <a:defRPr/>
            </a:pPr>
            <a:endParaRPr lang="ky-KG" sz="4400" b="1" dirty="0">
              <a:solidFill>
                <a:schemeClr val="accent6">
                  <a:lumMod val="75000"/>
                </a:schemeClr>
              </a:solidFill>
            </a:endParaRPr>
          </a:p>
          <a:p>
            <a:pPr marL="636588" indent="-609600">
              <a:defRPr/>
            </a:pPr>
            <a:r>
              <a:rPr lang="ky-KG" sz="4400" b="1" dirty="0">
                <a:solidFill>
                  <a:schemeClr val="accent6">
                    <a:lumMod val="75000"/>
                  </a:schemeClr>
                </a:solidFill>
              </a:rPr>
              <a:t>Жомок курсак тойгузбай, акыл тойгузат.</a:t>
            </a:r>
          </a:p>
          <a:p>
            <a:pPr marL="636588" indent="-609600">
              <a:defRPr/>
            </a:pPr>
            <a:endParaRPr lang="ky-KG" sz="4400" b="1" dirty="0">
              <a:solidFill>
                <a:schemeClr val="accent6">
                  <a:lumMod val="75000"/>
                </a:schemeClr>
              </a:solidFill>
            </a:endParaRPr>
          </a:p>
          <a:p>
            <a:pPr marL="636588" indent="-609600">
              <a:defRPr/>
            </a:pPr>
            <a:r>
              <a:rPr lang="ky-KG" sz="4400" b="1" dirty="0">
                <a:solidFill>
                  <a:schemeClr val="accent6">
                    <a:lumMod val="75000"/>
                  </a:schemeClr>
                </a:solidFill>
              </a:rPr>
              <a:t>Ата – эне  бала үчүн күзгү. </a:t>
            </a:r>
            <a:r>
              <a:rPr lang="ky-KG" sz="4400" b="1" dirty="0" smtClean="0">
                <a:solidFill>
                  <a:schemeClr val="accent6">
                    <a:lumMod val="75000"/>
                  </a:schemeClr>
                </a:solidFill>
              </a:rPr>
              <a:t>Эмнени </a:t>
            </a:r>
            <a:r>
              <a:rPr lang="ky-KG" sz="4400" b="1" dirty="0">
                <a:solidFill>
                  <a:schemeClr val="accent6">
                    <a:lumMod val="75000"/>
                  </a:schemeClr>
                </a:solidFill>
              </a:rPr>
              <a:t>угуп, көрсө ошону  жасайт.</a:t>
            </a:r>
          </a:p>
          <a:p>
            <a:pPr marL="636588" indent="-609600">
              <a:defRPr/>
            </a:pPr>
            <a:endParaRPr lang="ru-RU" sz="4400" b="1" dirty="0">
              <a:solidFill>
                <a:schemeClr val="accent6">
                  <a:lumMod val="75000"/>
                </a:schemeClr>
              </a:solidFill>
            </a:endParaRPr>
          </a:p>
        </p:txBody>
      </p:sp>
      <p:pic>
        <p:nvPicPr>
          <p:cNvPr id="4" name="Picture 4" descr="Глобус"/>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95275" y="295275"/>
            <a:ext cx="12382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59290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p:cNvSpPr>
          <p:nvPr>
            <p:ph type="title" idx="429496729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normAutofit fontScale="90000"/>
          </a:bodyPr>
          <a:lstStyle/>
          <a:p>
            <a:pPr>
              <a:defRPr/>
            </a:pPr>
            <a:r>
              <a:rPr lang="ky-KG" sz="3200" b="1" dirty="0" smtClean="0">
                <a:effectLst/>
                <a:latin typeface="Arial" charset="0"/>
              </a:rPr>
              <a:t>Эгерде сиздер күндөлүктөн «5» деген бааны көрсөңүздөр эмне кыласыздар?</a:t>
            </a:r>
            <a:endParaRPr lang="ru-RU" sz="3200" b="1" dirty="0" smtClean="0">
              <a:effectLst/>
              <a:latin typeface="Arial" charset="0"/>
            </a:endParaRPr>
          </a:p>
        </p:txBody>
      </p:sp>
      <p:sp>
        <p:nvSpPr>
          <p:cNvPr id="19459" name="Rectangle 5"/>
          <p:cNvSpPr>
            <a:spLocks noGrp="1"/>
          </p:cNvSpPr>
          <p:nvPr>
            <p:ph type="body" sz="half" idx="4294967295"/>
          </p:nvPr>
        </p:nvSpPr>
        <p:spPr>
          <a:xfrm>
            <a:off x="1219200" y="1371600"/>
            <a:ext cx="3673475" cy="4800600"/>
          </a:xfrm>
        </p:spPr>
        <p:txBody>
          <a:bodyPr/>
          <a:lstStyle/>
          <a:p>
            <a:pPr>
              <a:buFont typeface="Wingdings 2" pitchFamily="18" charset="2"/>
              <a:buNone/>
            </a:pPr>
            <a:endParaRPr lang="ru-RU" altLang="en-US" sz="2800" b="1" u="sng" dirty="0" smtClean="0">
              <a:latin typeface="Gill Sans MT" pitchFamily="34" charset="0"/>
            </a:endParaRPr>
          </a:p>
          <a:p>
            <a:pPr>
              <a:buFont typeface="Wingdings 2" pitchFamily="18" charset="2"/>
              <a:buNone/>
            </a:pPr>
            <a:r>
              <a:rPr lang="ru-RU" altLang="en-US" sz="2800" b="1" u="sng" dirty="0" err="1" smtClean="0">
                <a:solidFill>
                  <a:srgbClr val="FF0000"/>
                </a:solidFill>
                <a:latin typeface="Gill Sans MT" pitchFamily="34" charset="0"/>
              </a:rPr>
              <a:t>Туура</a:t>
            </a:r>
            <a:r>
              <a:rPr lang="ru-RU" altLang="en-US" sz="2800" b="1" u="sng" dirty="0" smtClean="0">
                <a:solidFill>
                  <a:srgbClr val="FF0000"/>
                </a:solidFill>
                <a:latin typeface="Gill Sans MT" pitchFamily="34" charset="0"/>
              </a:rPr>
              <a:t> </a:t>
            </a:r>
            <a:r>
              <a:rPr lang="ru-RU" altLang="en-US" sz="2800" b="1" u="sng" dirty="0" err="1" smtClean="0">
                <a:solidFill>
                  <a:srgbClr val="FF0000"/>
                </a:solidFill>
                <a:latin typeface="Gill Sans MT" pitchFamily="34" charset="0"/>
              </a:rPr>
              <a:t>эмес</a:t>
            </a:r>
            <a:r>
              <a:rPr lang="ru-RU" altLang="en-US" sz="2800" b="1" u="sng" dirty="0" smtClean="0">
                <a:solidFill>
                  <a:srgbClr val="FF0000"/>
                </a:solidFill>
                <a:latin typeface="Gill Sans MT" pitchFamily="34" charset="0"/>
              </a:rPr>
              <a:t>:</a:t>
            </a:r>
            <a:endParaRPr lang="ru-RU" altLang="en-US" sz="2800" dirty="0" smtClean="0">
              <a:solidFill>
                <a:srgbClr val="FF0000"/>
              </a:solidFill>
              <a:latin typeface="Gill Sans MT" pitchFamily="34" charset="0"/>
            </a:endParaRPr>
          </a:p>
          <a:p>
            <a:r>
              <a:rPr lang="ky-KG" altLang="en-US" sz="2800" dirty="0" smtClean="0">
                <a:solidFill>
                  <a:srgbClr val="FF0000"/>
                </a:solidFill>
                <a:latin typeface="Gill Sans MT" pitchFamily="34" charset="0"/>
              </a:rPr>
              <a:t> Мен абдан сүйүнөм</a:t>
            </a:r>
          </a:p>
          <a:p>
            <a:r>
              <a:rPr lang="ky-KG" altLang="en-US" sz="2800" dirty="0" smtClean="0">
                <a:solidFill>
                  <a:srgbClr val="FF0000"/>
                </a:solidFill>
                <a:latin typeface="Gill Sans MT" pitchFamily="34" charset="0"/>
              </a:rPr>
              <a:t>Мактоо катарында ага акча берем</a:t>
            </a:r>
            <a:endParaRPr lang="ru-RU" altLang="en-US" sz="2800" dirty="0" smtClean="0">
              <a:solidFill>
                <a:srgbClr val="FF0000"/>
              </a:solidFill>
              <a:latin typeface="Gill Sans MT" pitchFamily="34" charset="0"/>
            </a:endParaRPr>
          </a:p>
        </p:txBody>
      </p:sp>
      <p:sp>
        <p:nvSpPr>
          <p:cNvPr id="82950" name="Rectangle 6"/>
          <p:cNvSpPr>
            <a:spLocks noGrp="1"/>
          </p:cNvSpPr>
          <p:nvPr>
            <p:ph type="body" sz="half" idx="4294967295"/>
          </p:nvPr>
        </p:nvSpPr>
        <p:spPr>
          <a:xfrm>
            <a:off x="5029200" y="1371600"/>
            <a:ext cx="4286250" cy="4800600"/>
          </a:xfrm>
        </p:spPr>
        <p:txBody>
          <a:bodyPr/>
          <a:lstStyle/>
          <a:p>
            <a:pPr>
              <a:buFont typeface="Wingdings 2" pitchFamily="18" charset="2"/>
              <a:buNone/>
            </a:pPr>
            <a:endParaRPr lang="ru-RU" altLang="en-US" sz="2800" b="1" u="sng" dirty="0" smtClean="0">
              <a:latin typeface="Gill Sans MT" pitchFamily="34" charset="0"/>
            </a:endParaRPr>
          </a:p>
          <a:p>
            <a:pPr>
              <a:buFont typeface="Wingdings 2" pitchFamily="18" charset="2"/>
              <a:buNone/>
            </a:pPr>
            <a:r>
              <a:rPr lang="ru-RU" altLang="en-US" sz="2800" b="1" u="sng" dirty="0" err="1" smtClean="0">
                <a:solidFill>
                  <a:srgbClr val="00B050"/>
                </a:solidFill>
                <a:latin typeface="Gill Sans MT" pitchFamily="34" charset="0"/>
              </a:rPr>
              <a:t>Туура</a:t>
            </a:r>
            <a:r>
              <a:rPr lang="ru-RU" altLang="en-US" sz="2800" b="1" u="sng" dirty="0" smtClean="0">
                <a:solidFill>
                  <a:srgbClr val="00B050"/>
                </a:solidFill>
                <a:latin typeface="Gill Sans MT" pitchFamily="34" charset="0"/>
              </a:rPr>
              <a:t>:</a:t>
            </a:r>
          </a:p>
          <a:p>
            <a:r>
              <a:rPr lang="ru-RU" altLang="en-US" sz="2800" dirty="0" smtClean="0">
                <a:solidFill>
                  <a:srgbClr val="00B050"/>
                </a:solidFill>
                <a:latin typeface="Gill Sans MT" pitchFamily="34" charset="0"/>
              </a:rPr>
              <a:t>Балам </a:t>
            </a:r>
            <a:r>
              <a:rPr lang="ru-RU" altLang="en-US" sz="2800" dirty="0" err="1" smtClean="0">
                <a:solidFill>
                  <a:srgbClr val="00B050"/>
                </a:solidFill>
                <a:latin typeface="Gill Sans MT" pitchFamily="34" charset="0"/>
              </a:rPr>
              <a:t>менен</a:t>
            </a:r>
            <a:r>
              <a:rPr lang="ru-RU" altLang="en-US" sz="2800" dirty="0" smtClean="0">
                <a:solidFill>
                  <a:srgbClr val="00B050"/>
                </a:solidFill>
                <a:latin typeface="Gill Sans MT" pitchFamily="34" charset="0"/>
              </a:rPr>
              <a:t> </a:t>
            </a:r>
            <a:r>
              <a:rPr lang="ru-RU" altLang="en-US" sz="2800" dirty="0" err="1" smtClean="0">
                <a:solidFill>
                  <a:srgbClr val="00B050"/>
                </a:solidFill>
                <a:latin typeface="Gill Sans MT" pitchFamily="34" charset="0"/>
              </a:rPr>
              <a:t>бирге</a:t>
            </a:r>
            <a:r>
              <a:rPr lang="ru-RU" altLang="en-US" sz="2800" dirty="0" smtClean="0">
                <a:solidFill>
                  <a:srgbClr val="00B050"/>
                </a:solidFill>
                <a:latin typeface="Gill Sans MT" pitchFamily="34" charset="0"/>
              </a:rPr>
              <a:t> </a:t>
            </a:r>
            <a:r>
              <a:rPr lang="ru-RU" altLang="en-US" sz="2800" dirty="0" err="1" smtClean="0">
                <a:solidFill>
                  <a:srgbClr val="00B050"/>
                </a:solidFill>
                <a:latin typeface="Gill Sans MT" pitchFamily="34" charset="0"/>
              </a:rPr>
              <a:t>сүйүнөм</a:t>
            </a:r>
            <a:endParaRPr lang="ru-RU" altLang="en-US" sz="2800" dirty="0" smtClean="0">
              <a:solidFill>
                <a:srgbClr val="00B050"/>
              </a:solidFill>
              <a:latin typeface="Gill Sans MT" pitchFamily="34" charset="0"/>
            </a:endParaRPr>
          </a:p>
          <a:p>
            <a:r>
              <a:rPr lang="ky-KG" altLang="en-US" sz="2800" dirty="0" smtClean="0">
                <a:solidFill>
                  <a:srgbClr val="00B050"/>
                </a:solidFill>
                <a:latin typeface="Gill Sans MT" pitchFamily="34" charset="0"/>
              </a:rPr>
              <a:t>Мактайм, ал менен сыймыктанаарымды айтам</a:t>
            </a:r>
            <a:endParaRPr lang="ru-RU" altLang="en-US" sz="2800" dirty="0" smtClean="0">
              <a:solidFill>
                <a:srgbClr val="00B050"/>
              </a:solidFill>
              <a:latin typeface="Gill Sans MT" pitchFamily="34" charset="0"/>
            </a:endParaRPr>
          </a:p>
        </p:txBody>
      </p:sp>
    </p:spTree>
    <p:extLst>
      <p:ext uri="{BB962C8B-B14F-4D97-AF65-F5344CB8AC3E}">
        <p14:creationId xmlns:p14="http://schemas.microsoft.com/office/powerpoint/2010/main" val="2486071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2950">
                                            <p:txEl>
                                              <p:pRg st="2" end="2"/>
                                            </p:txEl>
                                          </p:spTgt>
                                        </p:tgtEl>
                                        <p:attrNameLst>
                                          <p:attrName>style.visibility</p:attrName>
                                        </p:attrNameLst>
                                      </p:cBhvr>
                                      <p:to>
                                        <p:strVal val="visible"/>
                                      </p:to>
                                    </p:set>
                                    <p:anim calcmode="lin" valueType="num">
                                      <p:cBhvr additive="base">
                                        <p:cTn id="7" dur="500" fill="hold"/>
                                        <p:tgtEl>
                                          <p:spTgt spid="8295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9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2950">
                                            <p:txEl>
                                              <p:pRg st="3" end="3"/>
                                            </p:txEl>
                                          </p:spTgt>
                                        </p:tgtEl>
                                        <p:attrNameLst>
                                          <p:attrName>style.visibility</p:attrName>
                                        </p:attrNameLst>
                                      </p:cBhvr>
                                      <p:to>
                                        <p:strVal val="visible"/>
                                      </p:to>
                                    </p:set>
                                    <p:anim calcmode="lin" valueType="num">
                                      <p:cBhvr additive="base">
                                        <p:cTn id="13" dur="500" fill="hold"/>
                                        <p:tgtEl>
                                          <p:spTgt spid="8295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95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p:cNvSpPr>
          <p:nvPr>
            <p:ph type="title" idx="429496729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ru-RU" altLang="en-US" sz="3200" b="1" smtClean="0">
                <a:effectLst/>
                <a:latin typeface="Arial" charset="0"/>
              </a:rPr>
              <a:t>Окуучу «2» алганын көрсөңүз эмне кыласыз?</a:t>
            </a:r>
          </a:p>
        </p:txBody>
      </p:sp>
      <p:sp>
        <p:nvSpPr>
          <p:cNvPr id="84997" name="Rectangle 5"/>
          <p:cNvSpPr>
            <a:spLocks noGrp="1"/>
          </p:cNvSpPr>
          <p:nvPr>
            <p:ph type="body" sz="half" idx="4294967295"/>
          </p:nvPr>
        </p:nvSpPr>
        <p:spPr>
          <a:xfrm>
            <a:off x="1066800" y="1371600"/>
            <a:ext cx="3673475" cy="4800600"/>
          </a:xfrm>
        </p:spPr>
        <p:txBody>
          <a:bodyPr>
            <a:normAutofit lnSpcReduction="10000"/>
          </a:bodyPr>
          <a:lstStyle/>
          <a:p>
            <a:pPr>
              <a:buFont typeface="Wingdings 2" pitchFamily="18" charset="2"/>
              <a:buNone/>
            </a:pPr>
            <a:r>
              <a:rPr lang="ru-RU" altLang="en-US" sz="2800" b="1" u="sng" dirty="0" err="1" smtClean="0">
                <a:solidFill>
                  <a:srgbClr val="FF0000"/>
                </a:solidFill>
                <a:latin typeface="Gill Sans MT" pitchFamily="34" charset="0"/>
              </a:rPr>
              <a:t>Туура</a:t>
            </a:r>
            <a:r>
              <a:rPr lang="ru-RU" altLang="en-US" sz="2800" b="1" u="sng" dirty="0" smtClean="0">
                <a:solidFill>
                  <a:srgbClr val="FF0000"/>
                </a:solidFill>
                <a:latin typeface="Gill Sans MT" pitchFamily="34" charset="0"/>
              </a:rPr>
              <a:t> </a:t>
            </a:r>
            <a:r>
              <a:rPr lang="ru-RU" altLang="en-US" sz="2800" b="1" u="sng" dirty="0" err="1" smtClean="0">
                <a:solidFill>
                  <a:srgbClr val="FF0000"/>
                </a:solidFill>
                <a:latin typeface="Gill Sans MT" pitchFamily="34" charset="0"/>
              </a:rPr>
              <a:t>эмес</a:t>
            </a:r>
            <a:r>
              <a:rPr lang="ru-RU" altLang="en-US" sz="2800" b="1" u="sng" dirty="0" smtClean="0">
                <a:solidFill>
                  <a:srgbClr val="FF0000"/>
                </a:solidFill>
                <a:latin typeface="Gill Sans MT" pitchFamily="34" charset="0"/>
              </a:rPr>
              <a:t> :</a:t>
            </a:r>
            <a:endParaRPr lang="ru-RU" altLang="en-US" sz="2800" dirty="0" smtClean="0">
              <a:solidFill>
                <a:srgbClr val="FF0000"/>
              </a:solidFill>
              <a:latin typeface="Gill Sans MT" pitchFamily="34" charset="0"/>
            </a:endParaRPr>
          </a:p>
          <a:p>
            <a:r>
              <a:rPr lang="ru-RU" altLang="en-US" sz="2800" dirty="0" err="1" smtClean="0">
                <a:solidFill>
                  <a:srgbClr val="FF0000"/>
                </a:solidFill>
                <a:latin typeface="Gill Sans MT" pitchFamily="34" charset="0"/>
              </a:rPr>
              <a:t>Урушам</a:t>
            </a:r>
            <a:r>
              <a:rPr lang="ru-RU" altLang="en-US" sz="2800" dirty="0" smtClean="0">
                <a:solidFill>
                  <a:srgbClr val="FF0000"/>
                </a:solidFill>
                <a:latin typeface="Gill Sans MT" pitchFamily="34" charset="0"/>
              </a:rPr>
              <a:t>, </a:t>
            </a:r>
            <a:r>
              <a:rPr lang="ru-RU" altLang="en-US" sz="2800" dirty="0" err="1" smtClean="0">
                <a:solidFill>
                  <a:srgbClr val="FF0000"/>
                </a:solidFill>
                <a:latin typeface="Gill Sans MT" pitchFamily="34" charset="0"/>
              </a:rPr>
              <a:t>кошумча</a:t>
            </a:r>
            <a:r>
              <a:rPr lang="ru-RU" altLang="en-US" sz="2800" dirty="0" smtClean="0">
                <a:solidFill>
                  <a:srgbClr val="FF0000"/>
                </a:solidFill>
                <a:latin typeface="Gill Sans MT" pitchFamily="34" charset="0"/>
              </a:rPr>
              <a:t> </a:t>
            </a:r>
            <a:r>
              <a:rPr lang="ru-RU" altLang="en-US" sz="2800" dirty="0" err="1" smtClean="0">
                <a:solidFill>
                  <a:srgbClr val="FF0000"/>
                </a:solidFill>
                <a:latin typeface="Gill Sans MT" pitchFamily="34" charset="0"/>
              </a:rPr>
              <a:t>көп</a:t>
            </a:r>
            <a:r>
              <a:rPr lang="ru-RU" altLang="en-US" sz="2800" dirty="0" smtClean="0">
                <a:solidFill>
                  <a:srgbClr val="FF0000"/>
                </a:solidFill>
                <a:latin typeface="Gill Sans MT" pitchFamily="34" charset="0"/>
              </a:rPr>
              <a:t> </a:t>
            </a:r>
            <a:r>
              <a:rPr lang="ru-RU" altLang="en-US" sz="2800" dirty="0" err="1" smtClean="0">
                <a:solidFill>
                  <a:srgbClr val="FF0000"/>
                </a:solidFill>
                <a:latin typeface="Gill Sans MT" pitchFamily="34" charset="0"/>
              </a:rPr>
              <a:t>тапшырмаларды</a:t>
            </a:r>
            <a:r>
              <a:rPr lang="ru-RU" altLang="en-US" sz="2800" dirty="0" smtClean="0">
                <a:solidFill>
                  <a:srgbClr val="FF0000"/>
                </a:solidFill>
                <a:latin typeface="Gill Sans MT" pitchFamily="34" charset="0"/>
              </a:rPr>
              <a:t> берем</a:t>
            </a:r>
          </a:p>
          <a:p>
            <a:r>
              <a:rPr lang="ru-RU" altLang="en-US" sz="2800" dirty="0" err="1" smtClean="0">
                <a:solidFill>
                  <a:srgbClr val="FF0000"/>
                </a:solidFill>
                <a:latin typeface="Gill Sans MT" pitchFamily="34" charset="0"/>
              </a:rPr>
              <a:t>Эмне</a:t>
            </a:r>
            <a:r>
              <a:rPr lang="ru-RU" altLang="en-US" sz="2800" dirty="0" smtClean="0">
                <a:solidFill>
                  <a:srgbClr val="FF0000"/>
                </a:solidFill>
                <a:latin typeface="Gill Sans MT" pitchFamily="34" charset="0"/>
              </a:rPr>
              <a:t> </a:t>
            </a:r>
            <a:r>
              <a:rPr lang="ru-RU" altLang="en-US" sz="2800" dirty="0" err="1" smtClean="0">
                <a:solidFill>
                  <a:srgbClr val="FF0000"/>
                </a:solidFill>
                <a:latin typeface="Gill Sans MT" pitchFamily="34" charset="0"/>
              </a:rPr>
              <a:t>үчүн</a:t>
            </a:r>
            <a:r>
              <a:rPr lang="ru-RU" altLang="en-US" sz="2800" dirty="0" smtClean="0">
                <a:solidFill>
                  <a:srgbClr val="FF0000"/>
                </a:solidFill>
                <a:latin typeface="Gill Sans MT" pitchFamily="34" charset="0"/>
              </a:rPr>
              <a:t> сен а </a:t>
            </a:r>
            <a:r>
              <a:rPr lang="ru-RU" altLang="en-US" sz="2800" dirty="0" err="1" smtClean="0">
                <a:solidFill>
                  <a:srgbClr val="FF0000"/>
                </a:solidFill>
                <a:latin typeface="Gill Sans MT" pitchFamily="34" charset="0"/>
              </a:rPr>
              <a:t>башкалар</a:t>
            </a:r>
            <a:r>
              <a:rPr lang="ru-RU" altLang="en-US" sz="2800" dirty="0" smtClean="0">
                <a:solidFill>
                  <a:srgbClr val="FF0000"/>
                </a:solidFill>
                <a:latin typeface="Gill Sans MT" pitchFamily="34" charset="0"/>
              </a:rPr>
              <a:t> </a:t>
            </a:r>
            <a:r>
              <a:rPr lang="ru-RU" altLang="en-US" sz="2800" dirty="0" err="1" smtClean="0">
                <a:solidFill>
                  <a:srgbClr val="FF0000"/>
                </a:solidFill>
                <a:latin typeface="Gill Sans MT" pitchFamily="34" charset="0"/>
              </a:rPr>
              <a:t>эмес</a:t>
            </a:r>
            <a:r>
              <a:rPr lang="ru-RU" altLang="en-US" sz="2800" dirty="0" smtClean="0">
                <a:solidFill>
                  <a:srgbClr val="FF0000"/>
                </a:solidFill>
                <a:latin typeface="Gill Sans MT" pitchFamily="34" charset="0"/>
              </a:rPr>
              <a:t> </a:t>
            </a:r>
            <a:r>
              <a:rPr lang="ru-RU" altLang="en-US" sz="2800" dirty="0" err="1" smtClean="0">
                <a:solidFill>
                  <a:srgbClr val="FF0000"/>
                </a:solidFill>
                <a:latin typeface="Gill Sans MT" pitchFamily="34" charset="0"/>
              </a:rPr>
              <a:t>деп</a:t>
            </a:r>
            <a:r>
              <a:rPr lang="ru-RU" altLang="en-US" sz="2800" dirty="0" smtClean="0">
                <a:solidFill>
                  <a:srgbClr val="FF0000"/>
                </a:solidFill>
                <a:latin typeface="Gill Sans MT" pitchFamily="34" charset="0"/>
              </a:rPr>
              <a:t> </a:t>
            </a:r>
            <a:r>
              <a:rPr lang="ru-RU" altLang="en-US" sz="2800" dirty="0" err="1" smtClean="0">
                <a:solidFill>
                  <a:srgbClr val="FF0000"/>
                </a:solidFill>
                <a:latin typeface="Gill Sans MT" pitchFamily="34" charset="0"/>
              </a:rPr>
              <a:t>сурайм</a:t>
            </a:r>
            <a:endParaRPr lang="ru-RU" altLang="en-US" sz="2800" dirty="0" smtClean="0">
              <a:solidFill>
                <a:srgbClr val="FF0000"/>
              </a:solidFill>
              <a:latin typeface="Gill Sans MT" pitchFamily="34" charset="0"/>
            </a:endParaRPr>
          </a:p>
          <a:p>
            <a:r>
              <a:rPr lang="ru-RU" altLang="en-US" sz="2800" dirty="0" err="1" smtClean="0">
                <a:solidFill>
                  <a:srgbClr val="FF0000"/>
                </a:solidFill>
                <a:latin typeface="Gill Sans MT" pitchFamily="34" charset="0"/>
              </a:rPr>
              <a:t>Мугалимди</a:t>
            </a:r>
            <a:r>
              <a:rPr lang="ru-RU" altLang="en-US" sz="2800" dirty="0" smtClean="0">
                <a:solidFill>
                  <a:srgbClr val="FF0000"/>
                </a:solidFill>
                <a:latin typeface="Gill Sans MT" pitchFamily="34" charset="0"/>
              </a:rPr>
              <a:t> </a:t>
            </a:r>
            <a:r>
              <a:rPr lang="ru-RU" altLang="en-US" sz="2800" dirty="0" err="1" smtClean="0">
                <a:solidFill>
                  <a:srgbClr val="FF0000"/>
                </a:solidFill>
                <a:latin typeface="Gill Sans MT" pitchFamily="34" charset="0"/>
              </a:rPr>
              <a:t>күнөөлөйм</a:t>
            </a:r>
            <a:r>
              <a:rPr lang="ru-RU" altLang="en-US" sz="2800" dirty="0" smtClean="0">
                <a:solidFill>
                  <a:srgbClr val="FF0000"/>
                </a:solidFill>
                <a:latin typeface="Gill Sans MT" pitchFamily="34" charset="0"/>
              </a:rPr>
              <a:t>. </a:t>
            </a:r>
          </a:p>
          <a:p>
            <a:r>
              <a:rPr lang="ky-KG" altLang="en-US" sz="2800" dirty="0" smtClean="0">
                <a:solidFill>
                  <a:srgbClr val="FF0000"/>
                </a:solidFill>
                <a:latin typeface="Gill Sans MT" pitchFamily="34" charset="0"/>
              </a:rPr>
              <a:t>Сабайм</a:t>
            </a:r>
            <a:endParaRPr lang="ru-RU" altLang="en-US" sz="2800" dirty="0" smtClean="0">
              <a:solidFill>
                <a:srgbClr val="FF0000"/>
              </a:solidFill>
              <a:latin typeface="Gill Sans MT" pitchFamily="34" charset="0"/>
            </a:endParaRPr>
          </a:p>
        </p:txBody>
      </p:sp>
      <p:sp>
        <p:nvSpPr>
          <p:cNvPr id="84998" name="Rectangle 6"/>
          <p:cNvSpPr>
            <a:spLocks noGrp="1"/>
          </p:cNvSpPr>
          <p:nvPr>
            <p:ph type="body" sz="half" idx="4294967295"/>
          </p:nvPr>
        </p:nvSpPr>
        <p:spPr>
          <a:xfrm>
            <a:off x="4572000" y="914400"/>
            <a:ext cx="4359275" cy="4800600"/>
          </a:xfrm>
        </p:spPr>
        <p:txBody>
          <a:bodyPr>
            <a:normAutofit fontScale="92500"/>
          </a:bodyPr>
          <a:lstStyle/>
          <a:p>
            <a:pPr>
              <a:buFont typeface="Wingdings 2" pitchFamily="18" charset="2"/>
              <a:buNone/>
            </a:pPr>
            <a:r>
              <a:rPr lang="ru-RU" altLang="en-US" sz="2400" b="1" u="sng" dirty="0" err="1" smtClean="0">
                <a:solidFill>
                  <a:srgbClr val="00B050"/>
                </a:solidFill>
                <a:latin typeface="Gill Sans MT" pitchFamily="34" charset="0"/>
              </a:rPr>
              <a:t>Туура</a:t>
            </a:r>
            <a:r>
              <a:rPr lang="ru-RU" altLang="en-US" sz="2400" b="1" u="sng" dirty="0" smtClean="0">
                <a:solidFill>
                  <a:srgbClr val="00B050"/>
                </a:solidFill>
                <a:latin typeface="Gill Sans MT" pitchFamily="34" charset="0"/>
              </a:rPr>
              <a:t> :</a:t>
            </a:r>
          </a:p>
          <a:p>
            <a:r>
              <a:rPr lang="ru-RU" altLang="en-US" sz="2400" dirty="0" err="1" smtClean="0">
                <a:solidFill>
                  <a:srgbClr val="00B050"/>
                </a:solidFill>
                <a:latin typeface="Gill Sans MT" pitchFamily="34" charset="0"/>
              </a:rPr>
              <a:t>Түшүнүп</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окуучу</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менен</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жетишпеген</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жерлерин</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чогуу</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жойгонго</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аракет</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кылам</a:t>
            </a:r>
            <a:r>
              <a:rPr lang="ru-RU" altLang="en-US" sz="2400" dirty="0" smtClean="0">
                <a:solidFill>
                  <a:srgbClr val="00B050"/>
                </a:solidFill>
                <a:latin typeface="Gill Sans MT" pitchFamily="34" charset="0"/>
              </a:rPr>
              <a:t>.</a:t>
            </a:r>
          </a:p>
          <a:p>
            <a:r>
              <a:rPr lang="ky-KG" altLang="en-US" sz="2400" dirty="0" smtClean="0">
                <a:solidFill>
                  <a:srgbClr val="00B050"/>
                </a:solidFill>
                <a:latin typeface="Gill Sans MT" pitchFamily="34" charset="0"/>
              </a:rPr>
              <a:t>Эмне үчүн 2 алганын өзүм туура түшүндүргөнгө аракет кылам.</a:t>
            </a:r>
            <a:endParaRPr lang="ru-RU" altLang="en-US" sz="2400" dirty="0" smtClean="0">
              <a:solidFill>
                <a:srgbClr val="00B050"/>
              </a:solidFill>
              <a:latin typeface="Gill Sans MT" pitchFamily="34" charset="0"/>
            </a:endParaRPr>
          </a:p>
          <a:p>
            <a:r>
              <a:rPr lang="ru-RU" altLang="en-US" sz="2400" dirty="0" err="1" smtClean="0">
                <a:solidFill>
                  <a:srgbClr val="00B050"/>
                </a:solidFill>
                <a:latin typeface="Gill Sans MT" pitchFamily="34" charset="0"/>
              </a:rPr>
              <a:t>Себебин</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окуучу</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менен</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бирдикте</a:t>
            </a:r>
            <a:r>
              <a:rPr lang="ru-RU" altLang="en-US" sz="2400" dirty="0" smtClean="0">
                <a:solidFill>
                  <a:srgbClr val="00B050"/>
                </a:solidFill>
                <a:latin typeface="Gill Sans MT" pitchFamily="34" charset="0"/>
              </a:rPr>
              <a:t> </a:t>
            </a:r>
            <a:r>
              <a:rPr lang="ru-RU" altLang="en-US" sz="2400" dirty="0" err="1" smtClean="0">
                <a:solidFill>
                  <a:srgbClr val="00B050"/>
                </a:solidFill>
                <a:latin typeface="Gill Sans MT" pitchFamily="34" charset="0"/>
              </a:rPr>
              <a:t>изилдейм</a:t>
            </a:r>
            <a:r>
              <a:rPr lang="ru-RU" altLang="en-US" sz="2400" dirty="0" smtClean="0">
                <a:solidFill>
                  <a:srgbClr val="00B050"/>
                </a:solidFill>
                <a:latin typeface="Gill Sans MT" pitchFamily="34" charset="0"/>
              </a:rPr>
              <a:t>.</a:t>
            </a:r>
          </a:p>
          <a:p>
            <a:r>
              <a:rPr lang="ky-KG" altLang="en-US" sz="2800" dirty="0" smtClean="0">
                <a:solidFill>
                  <a:srgbClr val="00B050"/>
                </a:solidFill>
                <a:latin typeface="Gill Sans MT" pitchFamily="34" charset="0"/>
              </a:rPr>
              <a:t>Көнүлүн көтөрөм, кайра оңдосо болот деген ишеним берем.</a:t>
            </a:r>
            <a:endParaRPr lang="ru-RU" altLang="en-US" sz="2800" dirty="0" smtClean="0">
              <a:solidFill>
                <a:srgbClr val="00B050"/>
              </a:solidFill>
              <a:latin typeface="Gill Sans MT" pitchFamily="34" charset="0"/>
            </a:endParaRPr>
          </a:p>
          <a:p>
            <a:endParaRPr lang="ru-RU" altLang="en-US" sz="2800" dirty="0" smtClean="0">
              <a:solidFill>
                <a:srgbClr val="00B050"/>
              </a:solidFill>
              <a:latin typeface="Gill Sans MT" pitchFamily="34" charset="0"/>
            </a:endParaRPr>
          </a:p>
        </p:txBody>
      </p:sp>
    </p:spTree>
    <p:extLst>
      <p:ext uri="{BB962C8B-B14F-4D97-AF65-F5344CB8AC3E}">
        <p14:creationId xmlns:p14="http://schemas.microsoft.com/office/powerpoint/2010/main" val="2072268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4997">
                                            <p:txEl>
                                              <p:pRg st="1" end="1"/>
                                            </p:txEl>
                                          </p:spTgt>
                                        </p:tgtEl>
                                        <p:attrNameLst>
                                          <p:attrName>style.visibility</p:attrName>
                                        </p:attrNameLst>
                                      </p:cBhvr>
                                      <p:to>
                                        <p:strVal val="visible"/>
                                      </p:to>
                                    </p:set>
                                    <p:anim calcmode="lin" valueType="num">
                                      <p:cBhvr additive="base">
                                        <p:cTn id="7" dur="500" fill="hold"/>
                                        <p:tgtEl>
                                          <p:spTgt spid="8499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499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4997">
                                            <p:txEl>
                                              <p:pRg st="2" end="2"/>
                                            </p:txEl>
                                          </p:spTgt>
                                        </p:tgtEl>
                                        <p:attrNameLst>
                                          <p:attrName>style.visibility</p:attrName>
                                        </p:attrNameLst>
                                      </p:cBhvr>
                                      <p:to>
                                        <p:strVal val="visible"/>
                                      </p:to>
                                    </p:set>
                                    <p:anim calcmode="lin" valueType="num">
                                      <p:cBhvr additive="base">
                                        <p:cTn id="13" dur="500" fill="hold"/>
                                        <p:tgtEl>
                                          <p:spTgt spid="8499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499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4997">
                                            <p:txEl>
                                              <p:pRg st="3" end="3"/>
                                            </p:txEl>
                                          </p:spTgt>
                                        </p:tgtEl>
                                        <p:attrNameLst>
                                          <p:attrName>style.visibility</p:attrName>
                                        </p:attrNameLst>
                                      </p:cBhvr>
                                      <p:to>
                                        <p:strVal val="visible"/>
                                      </p:to>
                                    </p:set>
                                    <p:anim calcmode="lin" valueType="num">
                                      <p:cBhvr additive="base">
                                        <p:cTn id="19" dur="500" fill="hold"/>
                                        <p:tgtEl>
                                          <p:spTgt spid="8499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499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4997">
                                            <p:txEl>
                                              <p:pRg st="4" end="4"/>
                                            </p:txEl>
                                          </p:spTgt>
                                        </p:tgtEl>
                                        <p:attrNameLst>
                                          <p:attrName>style.visibility</p:attrName>
                                        </p:attrNameLst>
                                      </p:cBhvr>
                                      <p:to>
                                        <p:strVal val="visible"/>
                                      </p:to>
                                    </p:set>
                                    <p:anim calcmode="lin" valueType="num">
                                      <p:cBhvr additive="base">
                                        <p:cTn id="25" dur="500" fill="hold"/>
                                        <p:tgtEl>
                                          <p:spTgt spid="8499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499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84998">
                                            <p:txEl>
                                              <p:pRg st="1" end="1"/>
                                            </p:txEl>
                                          </p:spTgt>
                                        </p:tgtEl>
                                        <p:attrNameLst>
                                          <p:attrName>style.visibility</p:attrName>
                                        </p:attrNameLst>
                                      </p:cBhvr>
                                      <p:to>
                                        <p:strVal val="visible"/>
                                      </p:to>
                                    </p:set>
                                    <p:anim calcmode="lin" valueType="num">
                                      <p:cBhvr additive="base">
                                        <p:cTn id="31" dur="500" fill="hold"/>
                                        <p:tgtEl>
                                          <p:spTgt spid="84998">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49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4998">
                                            <p:txEl>
                                              <p:pRg st="2" end="2"/>
                                            </p:txEl>
                                          </p:spTgt>
                                        </p:tgtEl>
                                        <p:attrNameLst>
                                          <p:attrName>style.visibility</p:attrName>
                                        </p:attrNameLst>
                                      </p:cBhvr>
                                      <p:to>
                                        <p:strVal val="visible"/>
                                      </p:to>
                                    </p:set>
                                    <p:anim calcmode="lin" valueType="num">
                                      <p:cBhvr additive="base">
                                        <p:cTn id="37" dur="500" fill="hold"/>
                                        <p:tgtEl>
                                          <p:spTgt spid="84998">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49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84998">
                                            <p:txEl>
                                              <p:pRg st="3" end="3"/>
                                            </p:txEl>
                                          </p:spTgt>
                                        </p:tgtEl>
                                        <p:attrNameLst>
                                          <p:attrName>style.visibility</p:attrName>
                                        </p:attrNameLst>
                                      </p:cBhvr>
                                      <p:to>
                                        <p:strVal val="visible"/>
                                      </p:to>
                                    </p:set>
                                    <p:anim calcmode="lin" valueType="num">
                                      <p:cBhvr additive="base">
                                        <p:cTn id="43" dur="500" fill="hold"/>
                                        <p:tgtEl>
                                          <p:spTgt spid="84998">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49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84998">
                                            <p:txEl>
                                              <p:pRg st="4" end="4"/>
                                            </p:txEl>
                                          </p:spTgt>
                                        </p:tgtEl>
                                        <p:attrNameLst>
                                          <p:attrName>style.visibility</p:attrName>
                                        </p:attrNameLst>
                                      </p:cBhvr>
                                      <p:to>
                                        <p:strVal val="visible"/>
                                      </p:to>
                                    </p:set>
                                    <p:anim calcmode="lin" valueType="num">
                                      <p:cBhvr additive="base">
                                        <p:cTn id="49" dur="500" fill="hold"/>
                                        <p:tgtEl>
                                          <p:spTgt spid="84998">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499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ctrTitle"/>
          </p:nvPr>
        </p:nvSpPr>
        <p:spPr bwMode="auto">
          <a:xfrm>
            <a:off x="1043608" y="359898"/>
            <a:ext cx="7795592" cy="105287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ru-RU" altLang="en-US" sz="3200" b="1" dirty="0" err="1" smtClean="0">
                <a:solidFill>
                  <a:srgbClr val="7030A0"/>
                </a:solidFill>
                <a:effectLst/>
                <a:latin typeface="Arial" charset="0"/>
              </a:rPr>
              <a:t>Кайсыл</a:t>
            </a:r>
            <a:r>
              <a:rPr lang="ru-RU" altLang="en-US" sz="3200" b="1" dirty="0" smtClean="0">
                <a:solidFill>
                  <a:srgbClr val="7030A0"/>
                </a:solidFill>
                <a:effectLst/>
                <a:latin typeface="Arial" charset="0"/>
              </a:rPr>
              <a:t> </a:t>
            </a:r>
            <a:r>
              <a:rPr lang="ru-RU" altLang="en-US" sz="3200" b="1" dirty="0" err="1" smtClean="0">
                <a:solidFill>
                  <a:srgbClr val="7030A0"/>
                </a:solidFill>
                <a:effectLst/>
                <a:latin typeface="Arial" charset="0"/>
              </a:rPr>
              <a:t>учурда</a:t>
            </a:r>
            <a:r>
              <a:rPr lang="ru-RU" altLang="en-US" sz="3200" b="1" dirty="0" smtClean="0">
                <a:solidFill>
                  <a:srgbClr val="7030A0"/>
                </a:solidFill>
                <a:effectLst/>
                <a:latin typeface="Arial" charset="0"/>
              </a:rPr>
              <a:t> «5» </a:t>
            </a:r>
            <a:r>
              <a:rPr lang="ru-RU" altLang="en-US" sz="3200" b="1" dirty="0" err="1" smtClean="0">
                <a:solidFill>
                  <a:srgbClr val="7030A0"/>
                </a:solidFill>
                <a:effectLst/>
                <a:latin typeface="Arial" charset="0"/>
              </a:rPr>
              <a:t>коюлат</a:t>
            </a:r>
            <a:r>
              <a:rPr lang="ru-RU" altLang="en-US" sz="3200" b="1" dirty="0" smtClean="0">
                <a:solidFill>
                  <a:srgbClr val="7030A0"/>
                </a:solidFill>
                <a:effectLst/>
                <a:latin typeface="Arial" charset="0"/>
              </a:rPr>
              <a:t>?</a:t>
            </a:r>
          </a:p>
        </p:txBody>
      </p:sp>
      <p:sp>
        <p:nvSpPr>
          <p:cNvPr id="87043" name="Rectangle 3"/>
          <p:cNvSpPr>
            <a:spLocks noGrp="1"/>
          </p:cNvSpPr>
          <p:nvPr>
            <p:ph type="subTitle" idx="1"/>
          </p:nvPr>
        </p:nvSpPr>
        <p:spPr>
          <a:xfrm>
            <a:off x="1435100" y="1447800"/>
            <a:ext cx="3673475" cy="4800600"/>
          </a:xfrm>
        </p:spPr>
        <p:txBody>
          <a:bodyPr>
            <a:normAutofit/>
          </a:bodyPr>
          <a:lstStyle/>
          <a:p>
            <a:pPr>
              <a:buFont typeface="Wingdings 2" pitchFamily="18" charset="2"/>
              <a:buNone/>
            </a:pPr>
            <a:r>
              <a:rPr lang="ru-RU" altLang="en-US" sz="2800" b="1" u="sng" dirty="0" err="1" smtClean="0">
                <a:solidFill>
                  <a:srgbClr val="0070C0"/>
                </a:solidFill>
                <a:latin typeface="Gill Sans MT" pitchFamily="34" charset="0"/>
              </a:rPr>
              <a:t>Туура</a:t>
            </a:r>
            <a:r>
              <a:rPr lang="ru-RU" altLang="en-US" sz="2800" b="1" u="sng" dirty="0" smtClean="0">
                <a:solidFill>
                  <a:srgbClr val="0070C0"/>
                </a:solidFill>
                <a:latin typeface="Gill Sans MT" pitchFamily="34" charset="0"/>
              </a:rPr>
              <a:t> </a:t>
            </a:r>
            <a:r>
              <a:rPr lang="ru-RU" altLang="en-US" sz="2800" b="1" u="sng" dirty="0" err="1" smtClean="0">
                <a:solidFill>
                  <a:srgbClr val="0070C0"/>
                </a:solidFill>
                <a:latin typeface="Gill Sans MT" pitchFamily="34" charset="0"/>
              </a:rPr>
              <a:t>эмес</a:t>
            </a:r>
            <a:r>
              <a:rPr lang="ru-RU" altLang="en-US" sz="2800" b="1" u="sng" dirty="0" smtClean="0">
                <a:solidFill>
                  <a:srgbClr val="0070C0"/>
                </a:solidFill>
                <a:latin typeface="Gill Sans MT" pitchFamily="34" charset="0"/>
              </a:rPr>
              <a:t>:</a:t>
            </a:r>
          </a:p>
          <a:p>
            <a:r>
              <a:rPr lang="ru-RU" altLang="en-US" sz="2800" dirty="0" err="1" smtClean="0">
                <a:latin typeface="Gill Sans MT" pitchFamily="34" charset="0"/>
              </a:rPr>
              <a:t>Сабакка</a:t>
            </a:r>
            <a:r>
              <a:rPr lang="ru-RU" altLang="en-US" sz="2800" dirty="0" smtClean="0">
                <a:latin typeface="Gill Sans MT" pitchFamily="34" charset="0"/>
              </a:rPr>
              <a:t> </a:t>
            </a:r>
            <a:r>
              <a:rPr lang="ru-RU" altLang="en-US" sz="2800" dirty="0" err="1" smtClean="0">
                <a:latin typeface="Gill Sans MT" pitchFamily="34" charset="0"/>
              </a:rPr>
              <a:t>даяр</a:t>
            </a:r>
            <a:r>
              <a:rPr lang="ru-RU" altLang="en-US" sz="2800" dirty="0" smtClean="0">
                <a:latin typeface="Gill Sans MT" pitchFamily="34" charset="0"/>
              </a:rPr>
              <a:t> (</a:t>
            </a:r>
            <a:r>
              <a:rPr lang="ru-RU" altLang="en-US" sz="2800" dirty="0" err="1" smtClean="0">
                <a:latin typeface="Gill Sans MT" pitchFamily="34" charset="0"/>
              </a:rPr>
              <a:t>окуу</a:t>
            </a:r>
            <a:r>
              <a:rPr lang="ru-RU" altLang="en-US" sz="2800" dirty="0" smtClean="0">
                <a:latin typeface="Gill Sans MT" pitchFamily="34" charset="0"/>
              </a:rPr>
              <a:t> </a:t>
            </a:r>
            <a:r>
              <a:rPr lang="ru-RU" altLang="en-US" sz="2800" dirty="0" err="1" smtClean="0">
                <a:latin typeface="Gill Sans MT" pitchFamily="34" charset="0"/>
              </a:rPr>
              <a:t>куралдары</a:t>
            </a:r>
            <a:r>
              <a:rPr lang="ru-RU" altLang="en-US" sz="2800" dirty="0" smtClean="0">
                <a:latin typeface="Gill Sans MT" pitchFamily="34" charset="0"/>
              </a:rPr>
              <a:t> бар)</a:t>
            </a:r>
          </a:p>
          <a:p>
            <a:r>
              <a:rPr lang="ru-RU" altLang="en-US" sz="2800" dirty="0" err="1" smtClean="0">
                <a:latin typeface="Gill Sans MT" pitchFamily="34" charset="0"/>
              </a:rPr>
              <a:t>Тартиби</a:t>
            </a:r>
            <a:r>
              <a:rPr lang="ru-RU" altLang="en-US" sz="2800" dirty="0" smtClean="0">
                <a:latin typeface="Gill Sans MT" pitchFamily="34" charset="0"/>
              </a:rPr>
              <a:t> </a:t>
            </a:r>
            <a:r>
              <a:rPr lang="ru-RU" altLang="en-US" sz="2800" dirty="0" err="1" smtClean="0">
                <a:latin typeface="Gill Sans MT" pitchFamily="34" charset="0"/>
              </a:rPr>
              <a:t>жакшы</a:t>
            </a:r>
            <a:endParaRPr lang="ru-RU" altLang="en-US" sz="2800" dirty="0" smtClean="0">
              <a:latin typeface="Gill Sans MT" pitchFamily="34" charset="0"/>
            </a:endParaRPr>
          </a:p>
          <a:p>
            <a:r>
              <a:rPr lang="ky-KG" altLang="en-US" sz="2800" dirty="0" smtClean="0">
                <a:latin typeface="Gill Sans MT" pitchFamily="34" charset="0"/>
              </a:rPr>
              <a:t>Сабакты түшүнүүсу бар, бирок активный катышпады </a:t>
            </a:r>
            <a:endParaRPr lang="ru-RU" altLang="en-US" sz="2800" dirty="0" smtClean="0">
              <a:latin typeface="Gill Sans MT" pitchFamily="34" charset="0"/>
            </a:endParaRPr>
          </a:p>
        </p:txBody>
      </p:sp>
      <p:sp>
        <p:nvSpPr>
          <p:cNvPr id="87044" name="Rectangle 4"/>
          <p:cNvSpPr>
            <a:spLocks noGrp="1"/>
          </p:cNvSpPr>
          <p:nvPr>
            <p:ph type="body" sz="half" idx="4294967295"/>
          </p:nvPr>
        </p:nvSpPr>
        <p:spPr>
          <a:xfrm>
            <a:off x="5470525" y="1447800"/>
            <a:ext cx="3673475" cy="4800600"/>
          </a:xfrm>
        </p:spPr>
        <p:txBody>
          <a:bodyPr/>
          <a:lstStyle/>
          <a:p>
            <a:pPr>
              <a:buFont typeface="Wingdings 2" pitchFamily="18" charset="2"/>
              <a:buNone/>
            </a:pPr>
            <a:r>
              <a:rPr lang="ru-RU" altLang="en-US" sz="2800" b="1" u="sng" dirty="0" err="1" smtClean="0">
                <a:solidFill>
                  <a:srgbClr val="0070C0"/>
                </a:solidFill>
                <a:latin typeface="Gill Sans MT" pitchFamily="34" charset="0"/>
              </a:rPr>
              <a:t>Туура</a:t>
            </a:r>
            <a:r>
              <a:rPr lang="ru-RU" altLang="en-US" sz="2800" b="1" u="sng" dirty="0" smtClean="0">
                <a:solidFill>
                  <a:srgbClr val="0070C0"/>
                </a:solidFill>
                <a:latin typeface="Gill Sans MT" pitchFamily="34" charset="0"/>
              </a:rPr>
              <a:t> :</a:t>
            </a:r>
            <a:endParaRPr lang="ru-RU" altLang="en-US" sz="2800" dirty="0" smtClean="0">
              <a:solidFill>
                <a:srgbClr val="0070C0"/>
              </a:solidFill>
              <a:latin typeface="Gill Sans MT" pitchFamily="34" charset="0"/>
            </a:endParaRPr>
          </a:p>
          <a:p>
            <a:r>
              <a:rPr lang="ky-KG" altLang="en-US" sz="2800" dirty="0" smtClean="0">
                <a:latin typeface="Gill Sans MT" pitchFamily="34" charset="0"/>
              </a:rPr>
              <a:t>Катасыз туура жооп берди</a:t>
            </a:r>
            <a:endParaRPr lang="ru-RU" altLang="en-US" sz="2800" dirty="0" smtClean="0">
              <a:latin typeface="Gill Sans MT" pitchFamily="34" charset="0"/>
            </a:endParaRPr>
          </a:p>
          <a:p>
            <a:r>
              <a:rPr lang="ky-KG" altLang="en-US" sz="2800" dirty="0" smtClean="0">
                <a:latin typeface="Gill Sans MT" pitchFamily="34" charset="0"/>
              </a:rPr>
              <a:t>Билими эң жакшы </a:t>
            </a:r>
            <a:endParaRPr lang="ru-RU" altLang="en-US" sz="2800" dirty="0" smtClean="0">
              <a:latin typeface="Gill Sans MT" pitchFamily="34" charset="0"/>
            </a:endParaRPr>
          </a:p>
          <a:p>
            <a:r>
              <a:rPr lang="ru-RU" altLang="en-US" sz="2800" dirty="0" err="1" smtClean="0">
                <a:latin typeface="Gill Sans MT" pitchFamily="34" charset="0"/>
              </a:rPr>
              <a:t>Тыкан</a:t>
            </a:r>
            <a:r>
              <a:rPr lang="ru-RU" altLang="en-US" sz="2800" dirty="0" smtClean="0">
                <a:latin typeface="Gill Sans MT" pitchFamily="34" charset="0"/>
              </a:rPr>
              <a:t> </a:t>
            </a:r>
          </a:p>
        </p:txBody>
      </p:sp>
    </p:spTree>
    <p:extLst>
      <p:ext uri="{BB962C8B-B14F-4D97-AF65-F5344CB8AC3E}">
        <p14:creationId xmlns:p14="http://schemas.microsoft.com/office/powerpoint/2010/main" val="21555911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87043">
                                            <p:txEl>
                                              <p:pRg st="1" end="1"/>
                                            </p:txEl>
                                          </p:spTgt>
                                        </p:tgtEl>
                                        <p:attrNameLst>
                                          <p:attrName>style.visibility</p:attrName>
                                        </p:attrNameLst>
                                      </p:cBhvr>
                                      <p:to>
                                        <p:strVal val="visible"/>
                                      </p:to>
                                    </p:set>
                                    <p:animEffect transition="in" filter="box(in)">
                                      <p:cBhvr>
                                        <p:cTn id="7" dur="500"/>
                                        <p:tgtEl>
                                          <p:spTgt spid="8704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87043">
                                            <p:txEl>
                                              <p:pRg st="2" end="2"/>
                                            </p:txEl>
                                          </p:spTgt>
                                        </p:tgtEl>
                                        <p:attrNameLst>
                                          <p:attrName>style.visibility</p:attrName>
                                        </p:attrNameLst>
                                      </p:cBhvr>
                                      <p:to>
                                        <p:strVal val="visible"/>
                                      </p:to>
                                    </p:set>
                                    <p:animEffect transition="in" filter="box(in)">
                                      <p:cBhvr>
                                        <p:cTn id="10" dur="500"/>
                                        <p:tgtEl>
                                          <p:spTgt spid="8704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87043">
                                            <p:txEl>
                                              <p:pRg st="3" end="3"/>
                                            </p:txEl>
                                          </p:spTgt>
                                        </p:tgtEl>
                                        <p:attrNameLst>
                                          <p:attrName>style.visibility</p:attrName>
                                        </p:attrNameLst>
                                      </p:cBhvr>
                                      <p:to>
                                        <p:strVal val="visible"/>
                                      </p:to>
                                    </p:set>
                                    <p:animEffect transition="in" filter="box(in)">
                                      <p:cBhvr>
                                        <p:cTn id="13" dur="500"/>
                                        <p:tgtEl>
                                          <p:spTgt spid="87043">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87044">
                                            <p:txEl>
                                              <p:pRg st="3" end="3"/>
                                            </p:txEl>
                                          </p:spTgt>
                                        </p:tgtEl>
                                        <p:attrNameLst>
                                          <p:attrName>style.visibility</p:attrName>
                                        </p:attrNameLst>
                                      </p:cBhvr>
                                      <p:to>
                                        <p:strVal val="visible"/>
                                      </p:to>
                                    </p:set>
                                    <p:animEffect transition="in" filter="box(in)">
                                      <p:cBhvr>
                                        <p:cTn id="16" dur="500"/>
                                        <p:tgtEl>
                                          <p:spTgt spid="8704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21506"/>
                                        </p:tgtEl>
                                        <p:attrNameLst>
                                          <p:attrName>style.visibility</p:attrName>
                                        </p:attrNameLst>
                                      </p:cBhvr>
                                      <p:to>
                                        <p:strVal val="visible"/>
                                      </p:to>
                                    </p:set>
                                    <p:animEffect transition="in" filter="wipe(down)">
                                      <p:cBhvr>
                                        <p:cTn id="21" dur="580">
                                          <p:stCondLst>
                                            <p:cond delay="0"/>
                                          </p:stCondLst>
                                        </p:cTn>
                                        <p:tgtEl>
                                          <p:spTgt spid="21506"/>
                                        </p:tgtEl>
                                      </p:cBhvr>
                                    </p:animEffect>
                                    <p:anim calcmode="lin" valueType="num">
                                      <p:cBhvr>
                                        <p:cTn id="22" dur="1822" tmFilter="0,0; 0.14,0.36; 0.43,0.73; 0.71,0.91; 1.0,1.0">
                                          <p:stCondLst>
                                            <p:cond delay="0"/>
                                          </p:stCondLst>
                                        </p:cTn>
                                        <p:tgtEl>
                                          <p:spTgt spid="21506"/>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1506"/>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1506"/>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1506"/>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1506"/>
                                        </p:tgtEl>
                                        <p:attrNameLst>
                                          <p:attrName>ppt_y</p:attrName>
                                        </p:attrNameLst>
                                      </p:cBhvr>
                                      <p:tavLst>
                                        <p:tav tm="0" fmla="#ppt_y-sin(pi*$)/81">
                                          <p:val>
                                            <p:fltVal val="0"/>
                                          </p:val>
                                        </p:tav>
                                        <p:tav tm="100000">
                                          <p:val>
                                            <p:fltVal val="1"/>
                                          </p:val>
                                        </p:tav>
                                      </p:tavLst>
                                    </p:anim>
                                    <p:animScale>
                                      <p:cBhvr>
                                        <p:cTn id="27" dur="26">
                                          <p:stCondLst>
                                            <p:cond delay="650"/>
                                          </p:stCondLst>
                                        </p:cTn>
                                        <p:tgtEl>
                                          <p:spTgt spid="21506"/>
                                        </p:tgtEl>
                                      </p:cBhvr>
                                      <p:to x="100000" y="60000"/>
                                    </p:animScale>
                                    <p:animScale>
                                      <p:cBhvr>
                                        <p:cTn id="28" dur="166" decel="50000">
                                          <p:stCondLst>
                                            <p:cond delay="676"/>
                                          </p:stCondLst>
                                        </p:cTn>
                                        <p:tgtEl>
                                          <p:spTgt spid="21506"/>
                                        </p:tgtEl>
                                      </p:cBhvr>
                                      <p:to x="100000" y="100000"/>
                                    </p:animScale>
                                    <p:animScale>
                                      <p:cBhvr>
                                        <p:cTn id="29" dur="26">
                                          <p:stCondLst>
                                            <p:cond delay="1312"/>
                                          </p:stCondLst>
                                        </p:cTn>
                                        <p:tgtEl>
                                          <p:spTgt spid="21506"/>
                                        </p:tgtEl>
                                      </p:cBhvr>
                                      <p:to x="100000" y="80000"/>
                                    </p:animScale>
                                    <p:animScale>
                                      <p:cBhvr>
                                        <p:cTn id="30" dur="166" decel="50000">
                                          <p:stCondLst>
                                            <p:cond delay="1338"/>
                                          </p:stCondLst>
                                        </p:cTn>
                                        <p:tgtEl>
                                          <p:spTgt spid="21506"/>
                                        </p:tgtEl>
                                      </p:cBhvr>
                                      <p:to x="100000" y="100000"/>
                                    </p:animScale>
                                    <p:animScale>
                                      <p:cBhvr>
                                        <p:cTn id="31" dur="26">
                                          <p:stCondLst>
                                            <p:cond delay="1642"/>
                                          </p:stCondLst>
                                        </p:cTn>
                                        <p:tgtEl>
                                          <p:spTgt spid="21506"/>
                                        </p:tgtEl>
                                      </p:cBhvr>
                                      <p:to x="100000" y="90000"/>
                                    </p:animScale>
                                    <p:animScale>
                                      <p:cBhvr>
                                        <p:cTn id="32" dur="166" decel="50000">
                                          <p:stCondLst>
                                            <p:cond delay="1668"/>
                                          </p:stCondLst>
                                        </p:cTn>
                                        <p:tgtEl>
                                          <p:spTgt spid="21506"/>
                                        </p:tgtEl>
                                      </p:cBhvr>
                                      <p:to x="100000" y="100000"/>
                                    </p:animScale>
                                    <p:animScale>
                                      <p:cBhvr>
                                        <p:cTn id="33" dur="26">
                                          <p:stCondLst>
                                            <p:cond delay="1808"/>
                                          </p:stCondLst>
                                        </p:cTn>
                                        <p:tgtEl>
                                          <p:spTgt spid="21506"/>
                                        </p:tgtEl>
                                      </p:cBhvr>
                                      <p:to x="100000" y="95000"/>
                                    </p:animScale>
                                    <p:animScale>
                                      <p:cBhvr>
                                        <p:cTn id="34" dur="166" decel="50000">
                                          <p:stCondLst>
                                            <p:cond delay="1834"/>
                                          </p:stCondLst>
                                        </p:cTn>
                                        <p:tgtEl>
                                          <p:spTgt spid="2150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ru-RU" altLang="en-US" sz="3600" b="1" dirty="0" err="1" smtClean="0">
                <a:solidFill>
                  <a:srgbClr val="7030A0"/>
                </a:solidFill>
                <a:effectLst/>
                <a:latin typeface="Arial" charset="0"/>
              </a:rPr>
              <a:t>Кайсы</a:t>
            </a:r>
            <a:r>
              <a:rPr lang="ru-RU" altLang="en-US" sz="3600" b="1" dirty="0" smtClean="0">
                <a:solidFill>
                  <a:srgbClr val="7030A0"/>
                </a:solidFill>
                <a:effectLst/>
                <a:latin typeface="Arial" charset="0"/>
              </a:rPr>
              <a:t> </a:t>
            </a:r>
            <a:r>
              <a:rPr lang="ru-RU" altLang="en-US" sz="3600" b="1" dirty="0" err="1" smtClean="0">
                <a:solidFill>
                  <a:srgbClr val="7030A0"/>
                </a:solidFill>
                <a:effectLst/>
                <a:latin typeface="Arial" charset="0"/>
              </a:rPr>
              <a:t>учурда</a:t>
            </a:r>
            <a:r>
              <a:rPr lang="ru-RU" altLang="en-US" sz="3600" b="1" dirty="0" smtClean="0">
                <a:solidFill>
                  <a:srgbClr val="7030A0"/>
                </a:solidFill>
                <a:effectLst/>
                <a:latin typeface="Arial" charset="0"/>
              </a:rPr>
              <a:t> «2» </a:t>
            </a:r>
            <a:r>
              <a:rPr lang="ru-RU" altLang="en-US" sz="3600" b="1" dirty="0" err="1" smtClean="0">
                <a:solidFill>
                  <a:srgbClr val="7030A0"/>
                </a:solidFill>
                <a:effectLst/>
                <a:latin typeface="Arial" charset="0"/>
              </a:rPr>
              <a:t>коюлат</a:t>
            </a:r>
            <a:r>
              <a:rPr lang="ru-RU" altLang="en-US" sz="3600" b="1" dirty="0" smtClean="0">
                <a:solidFill>
                  <a:srgbClr val="7030A0"/>
                </a:solidFill>
                <a:effectLst/>
                <a:latin typeface="Arial" charset="0"/>
              </a:rPr>
              <a:t>?</a:t>
            </a:r>
          </a:p>
        </p:txBody>
      </p:sp>
      <p:sp>
        <p:nvSpPr>
          <p:cNvPr id="22531" name="Rectangle 3"/>
          <p:cNvSpPr>
            <a:spLocks noGrp="1"/>
          </p:cNvSpPr>
          <p:nvPr>
            <p:ph type="subTitle" idx="1"/>
          </p:nvPr>
        </p:nvSpPr>
        <p:spPr>
          <a:xfrm>
            <a:off x="1432560" y="1850064"/>
            <a:ext cx="7406640" cy="3955200"/>
          </a:xfrm>
        </p:spPr>
        <p:txBody>
          <a:bodyPr>
            <a:normAutofit/>
          </a:bodyPr>
          <a:lstStyle/>
          <a:p>
            <a:r>
              <a:rPr lang="ru-RU" altLang="en-US" sz="4000" dirty="0" err="1" smtClean="0">
                <a:latin typeface="Gill Sans MT" pitchFamily="34" charset="0"/>
              </a:rPr>
              <a:t>Тапшырма</a:t>
            </a:r>
            <a:r>
              <a:rPr lang="ru-RU" altLang="en-US" sz="4000" dirty="0" smtClean="0">
                <a:latin typeface="Gill Sans MT" pitchFamily="34" charset="0"/>
              </a:rPr>
              <a:t> </a:t>
            </a:r>
            <a:r>
              <a:rPr lang="ru-RU" altLang="en-US" sz="4000" dirty="0" err="1" smtClean="0">
                <a:latin typeface="Gill Sans MT" pitchFamily="34" charset="0"/>
              </a:rPr>
              <a:t>жок</a:t>
            </a:r>
            <a:endParaRPr lang="ru-RU" altLang="en-US" sz="4000" dirty="0" smtClean="0">
              <a:latin typeface="Gill Sans MT" pitchFamily="34" charset="0"/>
            </a:endParaRPr>
          </a:p>
          <a:p>
            <a:r>
              <a:rPr lang="ky-KG" altLang="en-US" sz="4000" dirty="0" smtClean="0">
                <a:latin typeface="Gill Sans MT" pitchFamily="34" charset="0"/>
              </a:rPr>
              <a:t>Түшүнгүсү келген да жок</a:t>
            </a:r>
            <a:endParaRPr lang="ru-RU" altLang="en-US" sz="4000" dirty="0" smtClean="0">
              <a:latin typeface="Gill Sans MT" pitchFamily="34" charset="0"/>
            </a:endParaRPr>
          </a:p>
          <a:p>
            <a:r>
              <a:rPr lang="ru-RU" altLang="en-US" sz="4000" dirty="0" err="1" smtClean="0">
                <a:latin typeface="Gill Sans MT" pitchFamily="34" charset="0"/>
              </a:rPr>
              <a:t>Катасы</a:t>
            </a:r>
            <a:r>
              <a:rPr lang="ru-RU" altLang="en-US" sz="4000" dirty="0" smtClean="0">
                <a:latin typeface="Gill Sans MT" pitchFamily="34" charset="0"/>
              </a:rPr>
              <a:t> </a:t>
            </a:r>
            <a:r>
              <a:rPr lang="ru-RU" altLang="en-US" sz="4000" dirty="0" err="1" smtClean="0">
                <a:latin typeface="Gill Sans MT" pitchFamily="34" charset="0"/>
              </a:rPr>
              <a:t>көп</a:t>
            </a:r>
            <a:endParaRPr lang="ru-RU" altLang="en-US" sz="4000" dirty="0" smtClean="0">
              <a:latin typeface="Gill Sans MT" pitchFamily="34" charset="0"/>
            </a:endParaRPr>
          </a:p>
          <a:p>
            <a:r>
              <a:rPr lang="ru-RU" altLang="en-US" sz="4000" dirty="0" err="1" smtClean="0">
                <a:latin typeface="Gill Sans MT" pitchFamily="34" charset="0"/>
              </a:rPr>
              <a:t>Туура</a:t>
            </a:r>
            <a:r>
              <a:rPr lang="ru-RU" altLang="en-US" sz="4000" dirty="0" smtClean="0">
                <a:latin typeface="Gill Sans MT" pitchFamily="34" charset="0"/>
              </a:rPr>
              <a:t> </a:t>
            </a:r>
            <a:r>
              <a:rPr lang="ru-RU" altLang="en-US" sz="4000" dirty="0" err="1" smtClean="0">
                <a:latin typeface="Gill Sans MT" pitchFamily="34" charset="0"/>
              </a:rPr>
              <a:t>эмес</a:t>
            </a:r>
            <a:r>
              <a:rPr lang="ru-RU" altLang="en-US" sz="4000" dirty="0" smtClean="0">
                <a:latin typeface="Gill Sans MT" pitchFamily="34" charset="0"/>
              </a:rPr>
              <a:t> </a:t>
            </a:r>
            <a:r>
              <a:rPr lang="ru-RU" altLang="en-US" sz="4000" dirty="0" err="1" smtClean="0">
                <a:latin typeface="Gill Sans MT" pitchFamily="34" charset="0"/>
              </a:rPr>
              <a:t>жооп</a:t>
            </a:r>
            <a:r>
              <a:rPr lang="ru-RU" altLang="en-US" sz="4000" dirty="0" smtClean="0">
                <a:latin typeface="Gill Sans MT" pitchFamily="34" charset="0"/>
              </a:rPr>
              <a:t> </a:t>
            </a:r>
          </a:p>
          <a:p>
            <a:r>
              <a:rPr lang="ky-KG" altLang="en-US" sz="4000" dirty="0" smtClean="0">
                <a:latin typeface="Gill Sans MT" pitchFamily="34" charset="0"/>
              </a:rPr>
              <a:t>Аракети да жок</a:t>
            </a:r>
            <a:endParaRPr lang="ru-RU" altLang="en-US" sz="4000" dirty="0" smtClean="0">
              <a:latin typeface="Gill Sans MT" pitchFamily="34" charset="0"/>
            </a:endParaRPr>
          </a:p>
        </p:txBody>
      </p:sp>
    </p:spTree>
    <p:extLst>
      <p:ext uri="{BB962C8B-B14F-4D97-AF65-F5344CB8AC3E}">
        <p14:creationId xmlns:p14="http://schemas.microsoft.com/office/powerpoint/2010/main" val="9983463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wheel(1)">
                                      <p:cBhvr>
                                        <p:cTn id="7" dur="20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ctrTitle"/>
          </p:nvPr>
        </p:nvSpPr>
        <p:spPr>
          <a:xfrm>
            <a:off x="381000" y="2209800"/>
            <a:ext cx="8382000" cy="2016125"/>
          </a:xfrm>
        </p:spPr>
        <p:txBody>
          <a:bodyPr>
            <a:normAutofit fontScale="90000"/>
          </a:bodyPr>
          <a:lstStyle/>
          <a:p>
            <a:pPr eaLnBrk="1" hangingPunct="1"/>
            <a:r>
              <a:rPr lang="ru-RU" altLang="en-US" i="1" dirty="0" smtClean="0"/>
              <a:t/>
            </a:r>
            <a:br>
              <a:rPr lang="ru-RU" altLang="en-US" i="1" dirty="0" smtClean="0"/>
            </a:br>
            <a:r>
              <a:rPr lang="ru-RU" altLang="en-US" i="1" dirty="0" smtClean="0"/>
              <a:t/>
            </a:r>
            <a:br>
              <a:rPr lang="ru-RU" altLang="en-US" i="1" dirty="0" smtClean="0"/>
            </a:br>
            <a:r>
              <a:rPr lang="ru-RU" altLang="en-US" i="1" dirty="0" smtClean="0"/>
              <a:t/>
            </a:r>
            <a:br>
              <a:rPr lang="ru-RU" altLang="en-US" i="1" dirty="0" smtClean="0"/>
            </a:br>
            <a:r>
              <a:rPr lang="ru-RU" altLang="en-US" i="1" dirty="0" smtClean="0"/>
              <a:t/>
            </a:r>
            <a:br>
              <a:rPr lang="ru-RU" altLang="en-US" i="1" dirty="0" smtClean="0"/>
            </a:br>
            <a:r>
              <a:rPr lang="ru-RU" altLang="en-US" sz="3200" i="1" dirty="0" err="1" smtClean="0">
                <a:solidFill>
                  <a:srgbClr val="FF0000"/>
                </a:solidFill>
              </a:rPr>
              <a:t>Окуучунун</a:t>
            </a:r>
            <a:r>
              <a:rPr lang="ru-RU" altLang="en-US" sz="3200" i="1" dirty="0" smtClean="0">
                <a:solidFill>
                  <a:srgbClr val="FF0000"/>
                </a:solidFill>
              </a:rPr>
              <a:t> </a:t>
            </a:r>
            <a:r>
              <a:rPr lang="ru-RU" altLang="en-US" sz="3200" i="1" dirty="0" err="1" smtClean="0">
                <a:solidFill>
                  <a:srgbClr val="FF0000"/>
                </a:solidFill>
              </a:rPr>
              <a:t>баасын</a:t>
            </a:r>
            <a:r>
              <a:rPr lang="ru-RU" altLang="en-US" sz="3200" i="1" dirty="0" smtClean="0">
                <a:solidFill>
                  <a:srgbClr val="FF0000"/>
                </a:solidFill>
              </a:rPr>
              <a:t> </a:t>
            </a:r>
            <a:r>
              <a:rPr lang="ru-RU" altLang="en-US" sz="3200" i="1" dirty="0" err="1" smtClean="0">
                <a:solidFill>
                  <a:srgbClr val="FF0000"/>
                </a:solidFill>
              </a:rPr>
              <a:t>кантип</a:t>
            </a:r>
            <a:r>
              <a:rPr lang="ru-RU" altLang="en-US" sz="3200" i="1" dirty="0" smtClean="0">
                <a:solidFill>
                  <a:srgbClr val="FF0000"/>
                </a:solidFill>
              </a:rPr>
              <a:t> </a:t>
            </a:r>
            <a:r>
              <a:rPr lang="ru-RU" altLang="en-US" sz="3200" i="1" dirty="0" err="1" smtClean="0">
                <a:solidFill>
                  <a:srgbClr val="FF0000"/>
                </a:solidFill>
              </a:rPr>
              <a:t>кабыл</a:t>
            </a:r>
            <a:r>
              <a:rPr lang="ru-RU" altLang="en-US" sz="3200" i="1" dirty="0" smtClean="0">
                <a:solidFill>
                  <a:srgbClr val="FF0000"/>
                </a:solidFill>
              </a:rPr>
              <a:t> </a:t>
            </a:r>
            <a:r>
              <a:rPr lang="ru-RU" altLang="en-US" sz="3200" i="1" dirty="0" err="1" smtClean="0">
                <a:solidFill>
                  <a:srgbClr val="FF0000"/>
                </a:solidFill>
              </a:rPr>
              <a:t>алуу</a:t>
            </a:r>
            <a:r>
              <a:rPr lang="ru-RU" altLang="en-US" sz="3200" i="1" dirty="0" smtClean="0">
                <a:solidFill>
                  <a:srgbClr val="FF0000"/>
                </a:solidFill>
              </a:rPr>
              <a:t> </a:t>
            </a:r>
            <a:r>
              <a:rPr lang="ru-RU" altLang="en-US" sz="3200" i="1" dirty="0" err="1" smtClean="0">
                <a:solidFill>
                  <a:srgbClr val="FF0000"/>
                </a:solidFill>
              </a:rPr>
              <a:t>керек</a:t>
            </a:r>
            <a:r>
              <a:rPr lang="ru-RU" altLang="en-US" sz="3200" i="1" dirty="0" smtClean="0">
                <a:solidFill>
                  <a:srgbClr val="FF0000"/>
                </a:solidFill>
              </a:rPr>
              <a:t>? </a:t>
            </a:r>
            <a:br>
              <a:rPr lang="ru-RU" altLang="en-US" sz="3200" i="1" dirty="0" smtClean="0">
                <a:solidFill>
                  <a:srgbClr val="FF0000"/>
                </a:solidFill>
              </a:rPr>
            </a:br>
            <a:r>
              <a:rPr lang="ru-RU" altLang="en-US" sz="3200" i="1" dirty="0" smtClean="0">
                <a:solidFill>
                  <a:srgbClr val="FF0000"/>
                </a:solidFill>
              </a:rPr>
              <a:t> </a:t>
            </a:r>
            <a:br>
              <a:rPr lang="ru-RU" altLang="en-US" sz="3200" i="1" dirty="0" smtClean="0">
                <a:solidFill>
                  <a:srgbClr val="FF0000"/>
                </a:solidFill>
              </a:rPr>
            </a:br>
            <a:r>
              <a:rPr lang="ru-RU" altLang="en-US" i="1" dirty="0" smtClean="0"/>
              <a:t/>
            </a:r>
            <a:br>
              <a:rPr lang="ru-RU" altLang="en-US" i="1" dirty="0" smtClean="0"/>
            </a:br>
            <a:r>
              <a:rPr lang="ru-RU" altLang="en-US" i="1" dirty="0" smtClean="0"/>
              <a:t/>
            </a:r>
            <a:br>
              <a:rPr lang="ru-RU" altLang="en-US" i="1" dirty="0" smtClean="0"/>
            </a:br>
            <a:endParaRPr lang="ru-RU" altLang="en-US" i="1" dirty="0" smtClean="0"/>
          </a:p>
        </p:txBody>
      </p:sp>
      <p:sp>
        <p:nvSpPr>
          <p:cNvPr id="30723" name="Rectangle 5"/>
          <p:cNvSpPr>
            <a:spLocks noGrp="1" noChangeArrowheads="1"/>
          </p:cNvSpPr>
          <p:nvPr>
            <p:ph type="subTitle" idx="1"/>
          </p:nvPr>
        </p:nvSpPr>
        <p:spPr>
          <a:xfrm>
            <a:off x="1600200" y="2276872"/>
            <a:ext cx="5867400" cy="936104"/>
          </a:xfrm>
        </p:spPr>
        <p:txBody>
          <a:bodyPr/>
          <a:lstStyle/>
          <a:p>
            <a:pPr eaLnBrk="1" hangingPunct="1"/>
            <a:r>
              <a:rPr lang="ky-KG" altLang="en-US" sz="3600" dirty="0" smtClean="0">
                <a:solidFill>
                  <a:srgbClr val="7030A0"/>
                </a:solidFill>
              </a:rPr>
              <a:t>Ата –энелерге сунуш</a:t>
            </a:r>
            <a:endParaRPr lang="ru-RU" altLang="en-US" sz="3600" dirty="0" smtClean="0">
              <a:solidFill>
                <a:srgbClr val="7030A0"/>
              </a:solidFill>
            </a:endParaRPr>
          </a:p>
        </p:txBody>
      </p:sp>
    </p:spTree>
    <p:extLst>
      <p:ext uri="{BB962C8B-B14F-4D97-AF65-F5344CB8AC3E}">
        <p14:creationId xmlns:p14="http://schemas.microsoft.com/office/powerpoint/2010/main" val="412946201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118</TotalTime>
  <Words>680</Words>
  <Application>Microsoft Office PowerPoint</Application>
  <PresentationFormat>Экран (4:3)</PresentationFormat>
  <Paragraphs>95</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Солнцестояние</vt:lpstr>
      <vt:lpstr>Презентация PowerPoint</vt:lpstr>
      <vt:lpstr>3- классынын ата-энелер чогулушу</vt:lpstr>
      <vt:lpstr>Ата – энелер чогулушу </vt:lpstr>
      <vt:lpstr>Презентация PowerPoint</vt:lpstr>
      <vt:lpstr>Эгерде сиздер күндөлүктөн «5» деген бааны көрсөңүздөр эмне кыласыздар?</vt:lpstr>
      <vt:lpstr>Окуучу «2» алганын көрсөңүз эмне кыласыз?</vt:lpstr>
      <vt:lpstr>Кайсыл учурда «5» коюлат?</vt:lpstr>
      <vt:lpstr>Кайсы учурда «2» коюлат?</vt:lpstr>
      <vt:lpstr>    Окуучунун баасын кантип кабыл алуу керек?      </vt:lpstr>
      <vt:lpstr>.</vt:lpstr>
      <vt:lpstr>Презентация PowerPoint</vt:lpstr>
      <vt:lpstr>.</vt:lpstr>
      <vt:lpstr>Презентация PowerPoint</vt:lpstr>
      <vt:lpstr>Презентация PowerPoint</vt:lpstr>
      <vt:lpstr>Презентация PowerPoint</vt:lpstr>
      <vt:lpstr>Окуучуга үй тапшырмасына кандай жардам берүү керек? </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108_1G</dc:creator>
  <cp:lastModifiedBy>RePack by SPecialiST</cp:lastModifiedBy>
  <cp:revision>27</cp:revision>
  <cp:lastPrinted>2020-11-24T07:21:09Z</cp:lastPrinted>
  <dcterms:created xsi:type="dcterms:W3CDTF">2013-09-26T10:57:54Z</dcterms:created>
  <dcterms:modified xsi:type="dcterms:W3CDTF">2020-11-24T07:21:16Z</dcterms:modified>
</cp:coreProperties>
</file>